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66" r:id="rId4"/>
    <p:sldId id="268" r:id="rId5"/>
    <p:sldId id="258" r:id="rId6"/>
    <p:sldId id="259" r:id="rId7"/>
    <p:sldId id="267" r:id="rId8"/>
    <p:sldId id="260" r:id="rId9"/>
    <p:sldId id="265" r:id="rId10"/>
    <p:sldId id="261" r:id="rId11"/>
    <p:sldId id="262" r:id="rId12"/>
    <p:sldId id="269"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769FDF-608E-436F-890A-B954072CF956}"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C7757F98-5773-4DE7-8813-CCAADFFE6984}">
      <dgm:prSet/>
      <dgm:spPr/>
      <dgm:t>
        <a:bodyPr/>
        <a:lstStyle/>
        <a:p>
          <a:pPr>
            <a:lnSpc>
              <a:spcPct val="100000"/>
            </a:lnSpc>
            <a:defRPr b="1"/>
          </a:pPr>
          <a:r>
            <a:rPr lang="en-US" u="sng"/>
            <a:t>STEP ONE: LEARNING RESOURCES</a:t>
          </a:r>
          <a:endParaRPr lang="en-US"/>
        </a:p>
      </dgm:t>
    </dgm:pt>
    <dgm:pt modelId="{13B541CB-6B3E-4402-A7C1-C4D91576074B}" type="parTrans" cxnId="{256E8584-70BC-4225-974E-FE39F6FDDDDE}">
      <dgm:prSet/>
      <dgm:spPr/>
      <dgm:t>
        <a:bodyPr/>
        <a:lstStyle/>
        <a:p>
          <a:endParaRPr lang="en-US"/>
        </a:p>
      </dgm:t>
    </dgm:pt>
    <dgm:pt modelId="{115535BB-BA29-4447-8884-A3DF4B8B69D7}" type="sibTrans" cxnId="{256E8584-70BC-4225-974E-FE39F6FDDDDE}">
      <dgm:prSet/>
      <dgm:spPr/>
      <dgm:t>
        <a:bodyPr/>
        <a:lstStyle/>
        <a:p>
          <a:endParaRPr lang="en-US"/>
        </a:p>
      </dgm:t>
    </dgm:pt>
    <dgm:pt modelId="{44CFF712-29E5-4F6E-AADD-23372830F55B}">
      <dgm:prSet custT="1"/>
      <dgm:spPr/>
      <dgm:t>
        <a:bodyPr/>
        <a:lstStyle/>
        <a:p>
          <a:pPr>
            <a:lnSpc>
              <a:spcPct val="100000"/>
            </a:lnSpc>
          </a:pPr>
          <a:r>
            <a:rPr lang="en-US" sz="1500" dirty="0"/>
            <a:t>The beginning mainly comprised of compiling online resources via </a:t>
          </a:r>
          <a:r>
            <a:rPr lang="en-US" sz="1500" dirty="0" err="1"/>
            <a:t>youtube</a:t>
          </a:r>
          <a:r>
            <a:rPr lang="en-US" sz="1500" dirty="0"/>
            <a:t>, </a:t>
          </a:r>
          <a:r>
            <a:rPr lang="en-US" sz="1500" dirty="0" err="1"/>
            <a:t>wikipedia</a:t>
          </a:r>
          <a:r>
            <a:rPr lang="en-US" sz="1500" dirty="0"/>
            <a:t>, and various online forums and gathering information about ultrasonic sensors and Arduino interface.</a:t>
          </a:r>
        </a:p>
      </dgm:t>
    </dgm:pt>
    <dgm:pt modelId="{6D53035B-C119-4D87-BA60-6CA4BCE11494}" type="parTrans" cxnId="{06B3712C-EA36-4F49-A3D2-63B0C3D443B3}">
      <dgm:prSet/>
      <dgm:spPr/>
      <dgm:t>
        <a:bodyPr/>
        <a:lstStyle/>
        <a:p>
          <a:endParaRPr lang="en-US"/>
        </a:p>
      </dgm:t>
    </dgm:pt>
    <dgm:pt modelId="{E33658CF-ECF0-419E-9C10-FAA6D0DB49CD}" type="sibTrans" cxnId="{06B3712C-EA36-4F49-A3D2-63B0C3D443B3}">
      <dgm:prSet/>
      <dgm:spPr/>
      <dgm:t>
        <a:bodyPr/>
        <a:lstStyle/>
        <a:p>
          <a:endParaRPr lang="en-US"/>
        </a:p>
      </dgm:t>
    </dgm:pt>
    <dgm:pt modelId="{5486A42E-F38C-4FBE-B342-27E406F78F58}">
      <dgm:prSet/>
      <dgm:spPr/>
      <dgm:t>
        <a:bodyPr/>
        <a:lstStyle/>
        <a:p>
          <a:pPr>
            <a:lnSpc>
              <a:spcPct val="100000"/>
            </a:lnSpc>
            <a:defRPr b="1"/>
          </a:pPr>
          <a:r>
            <a:rPr lang="en-US" u="sng"/>
            <a:t>STEP TWO: BRAINSTORMING</a:t>
          </a:r>
          <a:endParaRPr lang="en-US"/>
        </a:p>
      </dgm:t>
    </dgm:pt>
    <dgm:pt modelId="{92020EE8-D6DD-43D1-A899-C65BB586863E}" type="parTrans" cxnId="{4E651CA0-951F-4994-BEEA-395F45DE9F96}">
      <dgm:prSet/>
      <dgm:spPr/>
      <dgm:t>
        <a:bodyPr/>
        <a:lstStyle/>
        <a:p>
          <a:endParaRPr lang="en-US"/>
        </a:p>
      </dgm:t>
    </dgm:pt>
    <dgm:pt modelId="{967E55DB-BCC1-4486-8D1F-D2F7128CE5F4}" type="sibTrans" cxnId="{4E651CA0-951F-4994-BEEA-395F45DE9F96}">
      <dgm:prSet/>
      <dgm:spPr/>
      <dgm:t>
        <a:bodyPr/>
        <a:lstStyle/>
        <a:p>
          <a:endParaRPr lang="en-US"/>
        </a:p>
      </dgm:t>
    </dgm:pt>
    <dgm:pt modelId="{CEEFF55D-8D9E-4938-A639-08AC45923672}">
      <dgm:prSet custT="1"/>
      <dgm:spPr/>
      <dgm:t>
        <a:bodyPr/>
        <a:lstStyle/>
        <a:p>
          <a:pPr>
            <a:lnSpc>
              <a:spcPct val="100000"/>
            </a:lnSpc>
          </a:pPr>
          <a:r>
            <a:rPr lang="en-US" sz="1800" dirty="0"/>
            <a:t>This step included collaborating among ourselves to generate ideas for the project and discussing the different ways to mount the ultrasonic sensor on the chassis, and to discuss other creative leads. </a:t>
          </a:r>
        </a:p>
      </dgm:t>
    </dgm:pt>
    <dgm:pt modelId="{8E387F1F-124A-4A99-A826-2A04DEC56E0B}" type="parTrans" cxnId="{55106E85-8F08-4AAB-B8C0-3054EBE7D520}">
      <dgm:prSet/>
      <dgm:spPr/>
      <dgm:t>
        <a:bodyPr/>
        <a:lstStyle/>
        <a:p>
          <a:endParaRPr lang="en-US"/>
        </a:p>
      </dgm:t>
    </dgm:pt>
    <dgm:pt modelId="{5960217E-C597-4807-8C50-1599EBCB0A04}" type="sibTrans" cxnId="{55106E85-8F08-4AAB-B8C0-3054EBE7D520}">
      <dgm:prSet/>
      <dgm:spPr/>
      <dgm:t>
        <a:bodyPr/>
        <a:lstStyle/>
        <a:p>
          <a:endParaRPr lang="en-US"/>
        </a:p>
      </dgm:t>
    </dgm:pt>
    <dgm:pt modelId="{B1FDA54E-4AD1-473D-BA16-CBD17C9B55CC}">
      <dgm:prSet/>
      <dgm:spPr/>
      <dgm:t>
        <a:bodyPr/>
        <a:lstStyle/>
        <a:p>
          <a:pPr>
            <a:lnSpc>
              <a:spcPct val="100000"/>
            </a:lnSpc>
            <a:defRPr b="1"/>
          </a:pPr>
          <a:r>
            <a:rPr lang="en-US" u="sng"/>
            <a:t>STEP THREE: COMPONENT RESEARCH</a:t>
          </a:r>
          <a:endParaRPr lang="en-US"/>
        </a:p>
      </dgm:t>
    </dgm:pt>
    <dgm:pt modelId="{6D4D445C-A043-46B0-AD75-A3031345AAC0}" type="parTrans" cxnId="{77CB86C6-2222-4340-A91F-0CF1B82DC2FE}">
      <dgm:prSet/>
      <dgm:spPr/>
      <dgm:t>
        <a:bodyPr/>
        <a:lstStyle/>
        <a:p>
          <a:endParaRPr lang="en-US"/>
        </a:p>
      </dgm:t>
    </dgm:pt>
    <dgm:pt modelId="{D9D37E67-35E8-402D-85F6-8291BC71FE92}" type="sibTrans" cxnId="{77CB86C6-2222-4340-A91F-0CF1B82DC2FE}">
      <dgm:prSet/>
      <dgm:spPr/>
      <dgm:t>
        <a:bodyPr/>
        <a:lstStyle/>
        <a:p>
          <a:endParaRPr lang="en-US"/>
        </a:p>
      </dgm:t>
    </dgm:pt>
    <dgm:pt modelId="{413586E0-30DC-4A42-B0CA-346444A199AA}">
      <dgm:prSet custT="1"/>
      <dgm:spPr/>
      <dgm:t>
        <a:bodyPr/>
        <a:lstStyle/>
        <a:p>
          <a:pPr>
            <a:lnSpc>
              <a:spcPct val="100000"/>
            </a:lnSpc>
          </a:pPr>
          <a:r>
            <a:rPr lang="en-US" sz="2000" dirty="0"/>
            <a:t>The next step was researching the components we would need for the project, primarily Arduino uno including a motor driver L298N and ultrasonic sensors.</a:t>
          </a:r>
        </a:p>
      </dgm:t>
    </dgm:pt>
    <dgm:pt modelId="{B9E0ED15-F558-4DA5-ADDD-B8395CBCB936}" type="parTrans" cxnId="{7AAE73DB-7F2E-462B-97EC-B06DEB8EE89B}">
      <dgm:prSet/>
      <dgm:spPr/>
      <dgm:t>
        <a:bodyPr/>
        <a:lstStyle/>
        <a:p>
          <a:endParaRPr lang="en-US"/>
        </a:p>
      </dgm:t>
    </dgm:pt>
    <dgm:pt modelId="{078DA880-6D7E-4A27-A2E9-538423DDFCFF}" type="sibTrans" cxnId="{7AAE73DB-7F2E-462B-97EC-B06DEB8EE89B}">
      <dgm:prSet/>
      <dgm:spPr/>
      <dgm:t>
        <a:bodyPr/>
        <a:lstStyle/>
        <a:p>
          <a:endParaRPr lang="en-US"/>
        </a:p>
      </dgm:t>
    </dgm:pt>
    <dgm:pt modelId="{524D1BEB-9C26-4E83-A9F4-128700A5EA6B}" type="pres">
      <dgm:prSet presAssocID="{0B769FDF-608E-436F-890A-B954072CF956}" presName="root" presStyleCnt="0">
        <dgm:presLayoutVars>
          <dgm:dir/>
          <dgm:resizeHandles val="exact"/>
        </dgm:presLayoutVars>
      </dgm:prSet>
      <dgm:spPr/>
    </dgm:pt>
    <dgm:pt modelId="{3BBD3A5C-FB80-42E3-976B-95BB01C36C71}" type="pres">
      <dgm:prSet presAssocID="{C7757F98-5773-4DE7-8813-CCAADFFE6984}" presName="compNode" presStyleCnt="0"/>
      <dgm:spPr/>
    </dgm:pt>
    <dgm:pt modelId="{7CABEBD2-BAE2-41F9-B2CF-0F4A34C22D24}" type="pres">
      <dgm:prSet presAssocID="{C7757F98-5773-4DE7-8813-CCAADFFE69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aptop"/>
        </a:ext>
      </dgm:extLst>
    </dgm:pt>
    <dgm:pt modelId="{9B601F7D-6698-44C5-98A2-700C53F7D9E8}" type="pres">
      <dgm:prSet presAssocID="{C7757F98-5773-4DE7-8813-CCAADFFE6984}" presName="iconSpace" presStyleCnt="0"/>
      <dgm:spPr/>
    </dgm:pt>
    <dgm:pt modelId="{94C796CF-BB6B-4469-AAC3-E1B451EDB80A}" type="pres">
      <dgm:prSet presAssocID="{C7757F98-5773-4DE7-8813-CCAADFFE6984}" presName="parTx" presStyleLbl="revTx" presStyleIdx="0" presStyleCnt="6">
        <dgm:presLayoutVars>
          <dgm:chMax val="0"/>
          <dgm:chPref val="0"/>
        </dgm:presLayoutVars>
      </dgm:prSet>
      <dgm:spPr/>
    </dgm:pt>
    <dgm:pt modelId="{CFCB7CED-80EB-41BA-AF25-C5BE372B593F}" type="pres">
      <dgm:prSet presAssocID="{C7757F98-5773-4DE7-8813-CCAADFFE6984}" presName="txSpace" presStyleCnt="0"/>
      <dgm:spPr/>
    </dgm:pt>
    <dgm:pt modelId="{3299EC69-B823-4DA4-94E3-0B9DB7003AFE}" type="pres">
      <dgm:prSet presAssocID="{C7757F98-5773-4DE7-8813-CCAADFFE6984}" presName="desTx" presStyleLbl="revTx" presStyleIdx="1" presStyleCnt="6" custLinFactNeighborX="-364" custLinFactNeighborY="-8962">
        <dgm:presLayoutVars/>
      </dgm:prSet>
      <dgm:spPr/>
    </dgm:pt>
    <dgm:pt modelId="{4350A976-6FAF-4EDE-9D2A-B0EC81BA1A29}" type="pres">
      <dgm:prSet presAssocID="{115535BB-BA29-4447-8884-A3DF4B8B69D7}" presName="sibTrans" presStyleCnt="0"/>
      <dgm:spPr/>
    </dgm:pt>
    <dgm:pt modelId="{8BDDAC32-8A9C-43B5-B267-319F3460D5FB}" type="pres">
      <dgm:prSet presAssocID="{5486A42E-F38C-4FBE-B342-27E406F78F58}" presName="compNode" presStyleCnt="0"/>
      <dgm:spPr/>
    </dgm:pt>
    <dgm:pt modelId="{549B90B8-9A3E-41BC-B2A2-319C9C567596}" type="pres">
      <dgm:prSet presAssocID="{5486A42E-F38C-4FBE-B342-27E406F78F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21116456-881C-4117-B123-6DABE824EFBC}" type="pres">
      <dgm:prSet presAssocID="{5486A42E-F38C-4FBE-B342-27E406F78F58}" presName="iconSpace" presStyleCnt="0"/>
      <dgm:spPr/>
    </dgm:pt>
    <dgm:pt modelId="{08F11888-8FE7-4DD9-9A19-6DB514BA2ED1}" type="pres">
      <dgm:prSet presAssocID="{5486A42E-F38C-4FBE-B342-27E406F78F58}" presName="parTx" presStyleLbl="revTx" presStyleIdx="2" presStyleCnt="6">
        <dgm:presLayoutVars>
          <dgm:chMax val="0"/>
          <dgm:chPref val="0"/>
        </dgm:presLayoutVars>
      </dgm:prSet>
      <dgm:spPr/>
    </dgm:pt>
    <dgm:pt modelId="{E6ADC6BA-2EB2-4F39-B776-1E61AF9EB030}" type="pres">
      <dgm:prSet presAssocID="{5486A42E-F38C-4FBE-B342-27E406F78F58}" presName="txSpace" presStyleCnt="0"/>
      <dgm:spPr/>
    </dgm:pt>
    <dgm:pt modelId="{ECF174D3-DAA5-4872-83A5-5A8FD410F731}" type="pres">
      <dgm:prSet presAssocID="{5486A42E-F38C-4FBE-B342-27E406F78F58}" presName="desTx" presStyleLbl="revTx" presStyleIdx="3" presStyleCnt="6">
        <dgm:presLayoutVars/>
      </dgm:prSet>
      <dgm:spPr/>
    </dgm:pt>
    <dgm:pt modelId="{B94611D8-08FA-4D64-8073-EB5CA8A21C9A}" type="pres">
      <dgm:prSet presAssocID="{967E55DB-BCC1-4486-8D1F-D2F7128CE5F4}" presName="sibTrans" presStyleCnt="0"/>
      <dgm:spPr/>
    </dgm:pt>
    <dgm:pt modelId="{B4DB4633-DD3D-4944-8ED2-2DECE8A5105E}" type="pres">
      <dgm:prSet presAssocID="{B1FDA54E-4AD1-473D-BA16-CBD17C9B55CC}" presName="compNode" presStyleCnt="0"/>
      <dgm:spPr/>
    </dgm:pt>
    <dgm:pt modelId="{0DA16799-A0C3-437F-89DC-CDCAE0F99BFB}" type="pres">
      <dgm:prSet presAssocID="{B1FDA54E-4AD1-473D-BA16-CBD17C9B55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icroscope"/>
        </a:ext>
      </dgm:extLst>
    </dgm:pt>
    <dgm:pt modelId="{EF46252A-4A53-4CC8-A92D-A186129A5D71}" type="pres">
      <dgm:prSet presAssocID="{B1FDA54E-4AD1-473D-BA16-CBD17C9B55CC}" presName="iconSpace" presStyleCnt="0"/>
      <dgm:spPr/>
    </dgm:pt>
    <dgm:pt modelId="{79698FAE-08B9-46CA-A995-6B08D8B796F0}" type="pres">
      <dgm:prSet presAssocID="{B1FDA54E-4AD1-473D-BA16-CBD17C9B55CC}" presName="parTx" presStyleLbl="revTx" presStyleIdx="4" presStyleCnt="6">
        <dgm:presLayoutVars>
          <dgm:chMax val="0"/>
          <dgm:chPref val="0"/>
        </dgm:presLayoutVars>
      </dgm:prSet>
      <dgm:spPr/>
    </dgm:pt>
    <dgm:pt modelId="{9087E720-E281-4C9A-B56D-D85E6696FEAD}" type="pres">
      <dgm:prSet presAssocID="{B1FDA54E-4AD1-473D-BA16-CBD17C9B55CC}" presName="txSpace" presStyleCnt="0"/>
      <dgm:spPr/>
    </dgm:pt>
    <dgm:pt modelId="{6CC22D75-9CD3-4187-BEE1-C2EAFAC332B0}" type="pres">
      <dgm:prSet presAssocID="{B1FDA54E-4AD1-473D-BA16-CBD17C9B55CC}" presName="desTx" presStyleLbl="revTx" presStyleIdx="5" presStyleCnt="6">
        <dgm:presLayoutVars/>
      </dgm:prSet>
      <dgm:spPr/>
    </dgm:pt>
  </dgm:ptLst>
  <dgm:cxnLst>
    <dgm:cxn modelId="{5A7B8A0F-5DCE-4F83-BC36-5BFA742EB05B}" type="presOf" srcId="{C7757F98-5773-4DE7-8813-CCAADFFE6984}" destId="{94C796CF-BB6B-4469-AAC3-E1B451EDB80A}" srcOrd="0" destOrd="0" presId="urn:microsoft.com/office/officeart/2018/5/layout/CenteredIconLabelDescriptionList"/>
    <dgm:cxn modelId="{5F2BCC21-7CED-4ECE-8915-9A2E8683A6CC}" type="presOf" srcId="{B1FDA54E-4AD1-473D-BA16-CBD17C9B55CC}" destId="{79698FAE-08B9-46CA-A995-6B08D8B796F0}" srcOrd="0" destOrd="0" presId="urn:microsoft.com/office/officeart/2018/5/layout/CenteredIconLabelDescriptionList"/>
    <dgm:cxn modelId="{06B3712C-EA36-4F49-A3D2-63B0C3D443B3}" srcId="{C7757F98-5773-4DE7-8813-CCAADFFE6984}" destId="{44CFF712-29E5-4F6E-AADD-23372830F55B}" srcOrd="0" destOrd="0" parTransId="{6D53035B-C119-4D87-BA60-6CA4BCE11494}" sibTransId="{E33658CF-ECF0-419E-9C10-FAA6D0DB49CD}"/>
    <dgm:cxn modelId="{9D70172F-63D1-4929-8037-14FBA5285565}" type="presOf" srcId="{0B769FDF-608E-436F-890A-B954072CF956}" destId="{524D1BEB-9C26-4E83-A9F4-128700A5EA6B}" srcOrd="0" destOrd="0" presId="urn:microsoft.com/office/officeart/2018/5/layout/CenteredIconLabelDescriptionList"/>
    <dgm:cxn modelId="{99099432-038C-4DAE-8863-07F700874906}" type="presOf" srcId="{5486A42E-F38C-4FBE-B342-27E406F78F58}" destId="{08F11888-8FE7-4DD9-9A19-6DB514BA2ED1}" srcOrd="0" destOrd="0" presId="urn:microsoft.com/office/officeart/2018/5/layout/CenteredIconLabelDescriptionList"/>
    <dgm:cxn modelId="{230EF83B-6CC8-4623-8540-2B72FF4512AE}" type="presOf" srcId="{CEEFF55D-8D9E-4938-A639-08AC45923672}" destId="{ECF174D3-DAA5-4872-83A5-5A8FD410F731}" srcOrd="0" destOrd="0" presId="urn:microsoft.com/office/officeart/2018/5/layout/CenteredIconLabelDescriptionList"/>
    <dgm:cxn modelId="{EAFD5A65-A2B8-4EC7-B1F5-83587194925A}" type="presOf" srcId="{44CFF712-29E5-4F6E-AADD-23372830F55B}" destId="{3299EC69-B823-4DA4-94E3-0B9DB7003AFE}" srcOrd="0" destOrd="0" presId="urn:microsoft.com/office/officeart/2018/5/layout/CenteredIconLabelDescriptionList"/>
    <dgm:cxn modelId="{256E8584-70BC-4225-974E-FE39F6FDDDDE}" srcId="{0B769FDF-608E-436F-890A-B954072CF956}" destId="{C7757F98-5773-4DE7-8813-CCAADFFE6984}" srcOrd="0" destOrd="0" parTransId="{13B541CB-6B3E-4402-A7C1-C4D91576074B}" sibTransId="{115535BB-BA29-4447-8884-A3DF4B8B69D7}"/>
    <dgm:cxn modelId="{55106E85-8F08-4AAB-B8C0-3054EBE7D520}" srcId="{5486A42E-F38C-4FBE-B342-27E406F78F58}" destId="{CEEFF55D-8D9E-4938-A639-08AC45923672}" srcOrd="0" destOrd="0" parTransId="{8E387F1F-124A-4A99-A826-2A04DEC56E0B}" sibTransId="{5960217E-C597-4807-8C50-1599EBCB0A04}"/>
    <dgm:cxn modelId="{4E651CA0-951F-4994-BEEA-395F45DE9F96}" srcId="{0B769FDF-608E-436F-890A-B954072CF956}" destId="{5486A42E-F38C-4FBE-B342-27E406F78F58}" srcOrd="1" destOrd="0" parTransId="{92020EE8-D6DD-43D1-A899-C65BB586863E}" sibTransId="{967E55DB-BCC1-4486-8D1F-D2F7128CE5F4}"/>
    <dgm:cxn modelId="{0A476ABE-6EF7-4253-B0CA-BE23AAA9085E}" type="presOf" srcId="{413586E0-30DC-4A42-B0CA-346444A199AA}" destId="{6CC22D75-9CD3-4187-BEE1-C2EAFAC332B0}" srcOrd="0" destOrd="0" presId="urn:microsoft.com/office/officeart/2018/5/layout/CenteredIconLabelDescriptionList"/>
    <dgm:cxn modelId="{77CB86C6-2222-4340-A91F-0CF1B82DC2FE}" srcId="{0B769FDF-608E-436F-890A-B954072CF956}" destId="{B1FDA54E-4AD1-473D-BA16-CBD17C9B55CC}" srcOrd="2" destOrd="0" parTransId="{6D4D445C-A043-46B0-AD75-A3031345AAC0}" sibTransId="{D9D37E67-35E8-402D-85F6-8291BC71FE92}"/>
    <dgm:cxn modelId="{7AAE73DB-7F2E-462B-97EC-B06DEB8EE89B}" srcId="{B1FDA54E-4AD1-473D-BA16-CBD17C9B55CC}" destId="{413586E0-30DC-4A42-B0CA-346444A199AA}" srcOrd="0" destOrd="0" parTransId="{B9E0ED15-F558-4DA5-ADDD-B8395CBCB936}" sibTransId="{078DA880-6D7E-4A27-A2E9-538423DDFCFF}"/>
    <dgm:cxn modelId="{AD8FEF71-4F92-4369-AB01-6776BD7074D0}" type="presParOf" srcId="{524D1BEB-9C26-4E83-A9F4-128700A5EA6B}" destId="{3BBD3A5C-FB80-42E3-976B-95BB01C36C71}" srcOrd="0" destOrd="0" presId="urn:microsoft.com/office/officeart/2018/5/layout/CenteredIconLabelDescriptionList"/>
    <dgm:cxn modelId="{45AC8B96-55C4-4F99-8142-794B65C337B8}" type="presParOf" srcId="{3BBD3A5C-FB80-42E3-976B-95BB01C36C71}" destId="{7CABEBD2-BAE2-41F9-B2CF-0F4A34C22D24}" srcOrd="0" destOrd="0" presId="urn:microsoft.com/office/officeart/2018/5/layout/CenteredIconLabelDescriptionList"/>
    <dgm:cxn modelId="{E55A9D04-8AEB-41B4-9F09-338DAFDBF210}" type="presParOf" srcId="{3BBD3A5C-FB80-42E3-976B-95BB01C36C71}" destId="{9B601F7D-6698-44C5-98A2-700C53F7D9E8}" srcOrd="1" destOrd="0" presId="urn:microsoft.com/office/officeart/2018/5/layout/CenteredIconLabelDescriptionList"/>
    <dgm:cxn modelId="{98805D90-2E65-445B-B425-1979E0D7A8F9}" type="presParOf" srcId="{3BBD3A5C-FB80-42E3-976B-95BB01C36C71}" destId="{94C796CF-BB6B-4469-AAC3-E1B451EDB80A}" srcOrd="2" destOrd="0" presId="urn:microsoft.com/office/officeart/2018/5/layout/CenteredIconLabelDescriptionList"/>
    <dgm:cxn modelId="{C58B45FB-30C1-4A9A-8172-2F5F47C50E4F}" type="presParOf" srcId="{3BBD3A5C-FB80-42E3-976B-95BB01C36C71}" destId="{CFCB7CED-80EB-41BA-AF25-C5BE372B593F}" srcOrd="3" destOrd="0" presId="urn:microsoft.com/office/officeart/2018/5/layout/CenteredIconLabelDescriptionList"/>
    <dgm:cxn modelId="{35D79178-393F-46A9-9933-8B2C2F66297D}" type="presParOf" srcId="{3BBD3A5C-FB80-42E3-976B-95BB01C36C71}" destId="{3299EC69-B823-4DA4-94E3-0B9DB7003AFE}" srcOrd="4" destOrd="0" presId="urn:microsoft.com/office/officeart/2018/5/layout/CenteredIconLabelDescriptionList"/>
    <dgm:cxn modelId="{4999F31D-E107-4E93-B6D3-2F627D6B9FDC}" type="presParOf" srcId="{524D1BEB-9C26-4E83-A9F4-128700A5EA6B}" destId="{4350A976-6FAF-4EDE-9D2A-B0EC81BA1A29}" srcOrd="1" destOrd="0" presId="urn:microsoft.com/office/officeart/2018/5/layout/CenteredIconLabelDescriptionList"/>
    <dgm:cxn modelId="{2E5EBC9E-1C6B-4340-AECB-9AE2C9EF3343}" type="presParOf" srcId="{524D1BEB-9C26-4E83-A9F4-128700A5EA6B}" destId="{8BDDAC32-8A9C-43B5-B267-319F3460D5FB}" srcOrd="2" destOrd="0" presId="urn:microsoft.com/office/officeart/2018/5/layout/CenteredIconLabelDescriptionList"/>
    <dgm:cxn modelId="{D68D2E0B-BB0E-42AA-ACF3-483631ADE26D}" type="presParOf" srcId="{8BDDAC32-8A9C-43B5-B267-319F3460D5FB}" destId="{549B90B8-9A3E-41BC-B2A2-319C9C567596}" srcOrd="0" destOrd="0" presId="urn:microsoft.com/office/officeart/2018/5/layout/CenteredIconLabelDescriptionList"/>
    <dgm:cxn modelId="{B48D43CC-8471-446B-9E0F-2D27AB18B184}" type="presParOf" srcId="{8BDDAC32-8A9C-43B5-B267-319F3460D5FB}" destId="{21116456-881C-4117-B123-6DABE824EFBC}" srcOrd="1" destOrd="0" presId="urn:microsoft.com/office/officeart/2018/5/layout/CenteredIconLabelDescriptionList"/>
    <dgm:cxn modelId="{000F703A-B47B-458F-BC26-D3405725FF35}" type="presParOf" srcId="{8BDDAC32-8A9C-43B5-B267-319F3460D5FB}" destId="{08F11888-8FE7-4DD9-9A19-6DB514BA2ED1}" srcOrd="2" destOrd="0" presId="urn:microsoft.com/office/officeart/2018/5/layout/CenteredIconLabelDescriptionList"/>
    <dgm:cxn modelId="{04A0C25F-9EDF-46DC-BE89-727422113669}" type="presParOf" srcId="{8BDDAC32-8A9C-43B5-B267-319F3460D5FB}" destId="{E6ADC6BA-2EB2-4F39-B776-1E61AF9EB030}" srcOrd="3" destOrd="0" presId="urn:microsoft.com/office/officeart/2018/5/layout/CenteredIconLabelDescriptionList"/>
    <dgm:cxn modelId="{4C2389EC-8FE6-4C8C-8DD8-656E38049722}" type="presParOf" srcId="{8BDDAC32-8A9C-43B5-B267-319F3460D5FB}" destId="{ECF174D3-DAA5-4872-83A5-5A8FD410F731}" srcOrd="4" destOrd="0" presId="urn:microsoft.com/office/officeart/2018/5/layout/CenteredIconLabelDescriptionList"/>
    <dgm:cxn modelId="{DA625AE4-9352-4A59-9CFF-24420AA456C0}" type="presParOf" srcId="{524D1BEB-9C26-4E83-A9F4-128700A5EA6B}" destId="{B94611D8-08FA-4D64-8073-EB5CA8A21C9A}" srcOrd="3" destOrd="0" presId="urn:microsoft.com/office/officeart/2018/5/layout/CenteredIconLabelDescriptionList"/>
    <dgm:cxn modelId="{ABD452C2-8511-4584-A836-37882985720E}" type="presParOf" srcId="{524D1BEB-9C26-4E83-A9F4-128700A5EA6B}" destId="{B4DB4633-DD3D-4944-8ED2-2DECE8A5105E}" srcOrd="4" destOrd="0" presId="urn:microsoft.com/office/officeart/2018/5/layout/CenteredIconLabelDescriptionList"/>
    <dgm:cxn modelId="{55CD1A53-DFBD-42A6-BAD2-9DDA8D95BD6C}" type="presParOf" srcId="{B4DB4633-DD3D-4944-8ED2-2DECE8A5105E}" destId="{0DA16799-A0C3-437F-89DC-CDCAE0F99BFB}" srcOrd="0" destOrd="0" presId="urn:microsoft.com/office/officeart/2018/5/layout/CenteredIconLabelDescriptionList"/>
    <dgm:cxn modelId="{75EE11DB-F7DF-45FD-8746-819557F0AB6D}" type="presParOf" srcId="{B4DB4633-DD3D-4944-8ED2-2DECE8A5105E}" destId="{EF46252A-4A53-4CC8-A92D-A186129A5D71}" srcOrd="1" destOrd="0" presId="urn:microsoft.com/office/officeart/2018/5/layout/CenteredIconLabelDescriptionList"/>
    <dgm:cxn modelId="{1AE754D4-856A-4FC0-8C79-D361E8049E51}" type="presParOf" srcId="{B4DB4633-DD3D-4944-8ED2-2DECE8A5105E}" destId="{79698FAE-08B9-46CA-A995-6B08D8B796F0}" srcOrd="2" destOrd="0" presId="urn:microsoft.com/office/officeart/2018/5/layout/CenteredIconLabelDescriptionList"/>
    <dgm:cxn modelId="{FF239350-2B59-46C2-BCD3-774B4ACFAFDA}" type="presParOf" srcId="{B4DB4633-DD3D-4944-8ED2-2DECE8A5105E}" destId="{9087E720-E281-4C9A-B56D-D85E6696FEAD}" srcOrd="3" destOrd="0" presId="urn:microsoft.com/office/officeart/2018/5/layout/CenteredIconLabelDescriptionList"/>
    <dgm:cxn modelId="{06D2BEE4-D851-4180-9884-4A113466436C}" type="presParOf" srcId="{B4DB4633-DD3D-4944-8ED2-2DECE8A5105E}" destId="{6CC22D75-9CD3-4187-BEE1-C2EAFAC332B0}"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060E92-A69F-4C13-B745-E1A9B1FDFBAB}"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598BA78-5344-42B1-BA74-5D14E048661B}">
      <dgm:prSet custT="1"/>
      <dgm:spPr/>
      <dgm:t>
        <a:bodyPr/>
        <a:lstStyle/>
        <a:p>
          <a:pPr>
            <a:lnSpc>
              <a:spcPct val="100000"/>
            </a:lnSpc>
            <a:defRPr b="1"/>
          </a:pPr>
          <a:r>
            <a:rPr lang="en-US" sz="1600" u="sng" dirty="0"/>
            <a:t>STEP FOUR: ARDUINO IDE</a:t>
          </a:r>
          <a:endParaRPr lang="en-US" sz="1600" dirty="0"/>
        </a:p>
      </dgm:t>
    </dgm:pt>
    <dgm:pt modelId="{DA3476A9-ED0B-439D-9649-126A15DA2D0A}" type="parTrans" cxnId="{F159058E-6EB0-4C23-99DD-DED16F91F3F1}">
      <dgm:prSet/>
      <dgm:spPr/>
      <dgm:t>
        <a:bodyPr/>
        <a:lstStyle/>
        <a:p>
          <a:endParaRPr lang="en-US" sz="1600"/>
        </a:p>
      </dgm:t>
    </dgm:pt>
    <dgm:pt modelId="{4157B28E-E720-461F-BB92-F90B6FC72734}" type="sibTrans" cxnId="{F159058E-6EB0-4C23-99DD-DED16F91F3F1}">
      <dgm:prSet/>
      <dgm:spPr/>
      <dgm:t>
        <a:bodyPr/>
        <a:lstStyle/>
        <a:p>
          <a:endParaRPr lang="en-US" sz="1600"/>
        </a:p>
      </dgm:t>
    </dgm:pt>
    <dgm:pt modelId="{4822134A-F156-48BE-8A98-76E5A0AB3288}">
      <dgm:prSet custT="1"/>
      <dgm:spPr/>
      <dgm:t>
        <a:bodyPr/>
        <a:lstStyle/>
        <a:p>
          <a:pPr>
            <a:lnSpc>
              <a:spcPct val="100000"/>
            </a:lnSpc>
          </a:pPr>
          <a:r>
            <a:rPr lang="en-US" sz="1600" dirty="0"/>
            <a:t>This goal was to gain proficiency over the Arduino IDE, which is crucial for programming our board.</a:t>
          </a:r>
        </a:p>
      </dgm:t>
    </dgm:pt>
    <dgm:pt modelId="{9F661235-572A-4673-8420-1B615A23C3F6}" type="parTrans" cxnId="{B98C40D8-C105-44B7-99AA-1303270C3CBD}">
      <dgm:prSet/>
      <dgm:spPr/>
      <dgm:t>
        <a:bodyPr/>
        <a:lstStyle/>
        <a:p>
          <a:endParaRPr lang="en-US" sz="1600"/>
        </a:p>
      </dgm:t>
    </dgm:pt>
    <dgm:pt modelId="{457E8519-CE40-44C7-91FF-DA9F2A01C5FD}" type="sibTrans" cxnId="{B98C40D8-C105-44B7-99AA-1303270C3CBD}">
      <dgm:prSet/>
      <dgm:spPr/>
      <dgm:t>
        <a:bodyPr/>
        <a:lstStyle/>
        <a:p>
          <a:endParaRPr lang="en-US" sz="1600"/>
        </a:p>
      </dgm:t>
    </dgm:pt>
    <dgm:pt modelId="{74184B5F-DE2C-4663-9C7A-1C86B5ECD910}">
      <dgm:prSet custT="1"/>
      <dgm:spPr/>
      <dgm:t>
        <a:bodyPr/>
        <a:lstStyle/>
        <a:p>
          <a:pPr>
            <a:lnSpc>
              <a:spcPct val="100000"/>
            </a:lnSpc>
          </a:pPr>
          <a:endParaRPr lang="en-US" sz="1600" dirty="0"/>
        </a:p>
      </dgm:t>
    </dgm:pt>
    <dgm:pt modelId="{76C482D9-6E2B-4FC6-B549-06FF1E01A3DA}" type="parTrans" cxnId="{9FA8D354-F4CA-472C-B78A-47490BCFD7ED}">
      <dgm:prSet/>
      <dgm:spPr/>
      <dgm:t>
        <a:bodyPr/>
        <a:lstStyle/>
        <a:p>
          <a:endParaRPr lang="en-US" sz="1600"/>
        </a:p>
      </dgm:t>
    </dgm:pt>
    <dgm:pt modelId="{B5F919D6-FF5C-457C-BB66-5BE5AD6C8924}" type="sibTrans" cxnId="{9FA8D354-F4CA-472C-B78A-47490BCFD7ED}">
      <dgm:prSet/>
      <dgm:spPr/>
      <dgm:t>
        <a:bodyPr/>
        <a:lstStyle/>
        <a:p>
          <a:endParaRPr lang="en-US" sz="1600"/>
        </a:p>
      </dgm:t>
    </dgm:pt>
    <dgm:pt modelId="{8D088901-8F71-4796-A807-90CD71F021FB}">
      <dgm:prSet custT="1"/>
      <dgm:spPr/>
      <dgm:t>
        <a:bodyPr/>
        <a:lstStyle/>
        <a:p>
          <a:pPr>
            <a:lnSpc>
              <a:spcPct val="100000"/>
            </a:lnSpc>
            <a:defRPr b="1"/>
          </a:pPr>
          <a:r>
            <a:rPr lang="en-US" sz="1600" u="sng"/>
            <a:t>STEP FIVE: TINKERCAD</a:t>
          </a:r>
          <a:endParaRPr lang="en-US" sz="1600"/>
        </a:p>
      </dgm:t>
    </dgm:pt>
    <dgm:pt modelId="{AA504965-F06A-4EA6-8FDC-F989B50766A7}" type="parTrans" cxnId="{53C140A7-1C2C-4065-899B-C29A7EEFFC39}">
      <dgm:prSet/>
      <dgm:spPr/>
      <dgm:t>
        <a:bodyPr/>
        <a:lstStyle/>
        <a:p>
          <a:endParaRPr lang="en-US" sz="1600"/>
        </a:p>
      </dgm:t>
    </dgm:pt>
    <dgm:pt modelId="{5F6176FA-D441-436E-AA2F-553B68A9725F}" type="sibTrans" cxnId="{53C140A7-1C2C-4065-899B-C29A7EEFFC39}">
      <dgm:prSet/>
      <dgm:spPr/>
      <dgm:t>
        <a:bodyPr/>
        <a:lstStyle/>
        <a:p>
          <a:endParaRPr lang="en-US" sz="1600"/>
        </a:p>
      </dgm:t>
    </dgm:pt>
    <dgm:pt modelId="{CF9514E5-84CD-414B-95CA-46837B356DF2}">
      <dgm:prSet custT="1"/>
      <dgm:spPr/>
      <dgm:t>
        <a:bodyPr/>
        <a:lstStyle/>
        <a:p>
          <a:pPr>
            <a:lnSpc>
              <a:spcPct val="100000"/>
            </a:lnSpc>
          </a:pPr>
          <a:r>
            <a:rPr lang="en-US" sz="1600" dirty="0"/>
            <a:t>Next we, </a:t>
          </a:r>
          <a:r>
            <a:rPr lang="en-US" sz="1600" dirty="0" err="1"/>
            <a:t>utilise</a:t>
          </a:r>
          <a:r>
            <a:rPr lang="en-US" sz="1600" dirty="0"/>
            <a:t> the service of </a:t>
          </a:r>
          <a:r>
            <a:rPr lang="en-US" sz="1600" dirty="0" err="1"/>
            <a:t>Tinkercad</a:t>
          </a:r>
          <a:r>
            <a:rPr lang="en-US" sz="1600" dirty="0"/>
            <a:t> for virtual circuit simulations test and identify any potential problems before building the physical prototype.</a:t>
          </a:r>
        </a:p>
      </dgm:t>
    </dgm:pt>
    <dgm:pt modelId="{46FBB616-897C-4FDD-A456-4E1853606667}" type="parTrans" cxnId="{B0F01437-C849-4823-B5C2-956AC4B4DBFF}">
      <dgm:prSet/>
      <dgm:spPr/>
      <dgm:t>
        <a:bodyPr/>
        <a:lstStyle/>
        <a:p>
          <a:endParaRPr lang="en-US" sz="1600"/>
        </a:p>
      </dgm:t>
    </dgm:pt>
    <dgm:pt modelId="{F6D4736B-686B-4836-A8D6-C4BD011A6E6E}" type="sibTrans" cxnId="{B0F01437-C849-4823-B5C2-956AC4B4DBFF}">
      <dgm:prSet/>
      <dgm:spPr/>
      <dgm:t>
        <a:bodyPr/>
        <a:lstStyle/>
        <a:p>
          <a:endParaRPr lang="en-US" sz="1600"/>
        </a:p>
      </dgm:t>
    </dgm:pt>
    <dgm:pt modelId="{59F8AA1A-E2FA-4F6A-8160-C23B6E9B29DF}">
      <dgm:prSet custT="1"/>
      <dgm:spPr/>
      <dgm:t>
        <a:bodyPr/>
        <a:lstStyle/>
        <a:p>
          <a:pPr>
            <a:lnSpc>
              <a:spcPct val="100000"/>
            </a:lnSpc>
            <a:defRPr b="1"/>
          </a:pPr>
          <a:r>
            <a:rPr lang="en-US" sz="1600" u="sng"/>
            <a:t>STEP SIX: IMPLEMENTATION</a:t>
          </a:r>
          <a:endParaRPr lang="en-US" sz="1600"/>
        </a:p>
      </dgm:t>
    </dgm:pt>
    <dgm:pt modelId="{AD686602-761B-48C9-9163-7AE5DFC94B54}" type="parTrans" cxnId="{C3678D64-8A7E-4790-81A1-D71BE20E4C41}">
      <dgm:prSet/>
      <dgm:spPr/>
      <dgm:t>
        <a:bodyPr/>
        <a:lstStyle/>
        <a:p>
          <a:endParaRPr lang="en-US" sz="1600"/>
        </a:p>
      </dgm:t>
    </dgm:pt>
    <dgm:pt modelId="{E5CB176E-AAC4-4D8F-8432-B10988802E9C}" type="sibTrans" cxnId="{C3678D64-8A7E-4790-81A1-D71BE20E4C41}">
      <dgm:prSet/>
      <dgm:spPr/>
      <dgm:t>
        <a:bodyPr/>
        <a:lstStyle/>
        <a:p>
          <a:endParaRPr lang="en-US" sz="1600"/>
        </a:p>
      </dgm:t>
    </dgm:pt>
    <dgm:pt modelId="{20899EC8-5A5E-4631-9C8A-195B585C9760}">
      <dgm:prSet custT="1"/>
      <dgm:spPr/>
      <dgm:t>
        <a:bodyPr/>
        <a:lstStyle/>
        <a:p>
          <a:pPr>
            <a:lnSpc>
              <a:spcPct val="100000"/>
            </a:lnSpc>
          </a:pPr>
          <a:r>
            <a:rPr lang="en-US" sz="1600"/>
            <a:t>Once prepared to move forward with the physical implementation phase, we will be assembling the circuit, programming the Arduino board, and testing the system properly.</a:t>
          </a:r>
        </a:p>
      </dgm:t>
    </dgm:pt>
    <dgm:pt modelId="{E5E2BFAF-62D6-4DA4-8184-03F0CB9CD2A3}" type="parTrans" cxnId="{24EF43E1-3C6E-4E37-8A25-721161989EA7}">
      <dgm:prSet/>
      <dgm:spPr/>
      <dgm:t>
        <a:bodyPr/>
        <a:lstStyle/>
        <a:p>
          <a:endParaRPr lang="en-US" sz="1600"/>
        </a:p>
      </dgm:t>
    </dgm:pt>
    <dgm:pt modelId="{C3F38C7F-42EF-4F2E-AABA-83E610477BAD}" type="sibTrans" cxnId="{24EF43E1-3C6E-4E37-8A25-721161989EA7}">
      <dgm:prSet/>
      <dgm:spPr/>
      <dgm:t>
        <a:bodyPr/>
        <a:lstStyle/>
        <a:p>
          <a:endParaRPr lang="en-US" sz="1600"/>
        </a:p>
      </dgm:t>
    </dgm:pt>
    <dgm:pt modelId="{92CFA088-08DE-41FE-BA57-48B50C50C70A}">
      <dgm:prSet custT="1"/>
      <dgm:spPr/>
      <dgm:t>
        <a:bodyPr/>
        <a:lstStyle/>
        <a:p>
          <a:pPr>
            <a:lnSpc>
              <a:spcPct val="100000"/>
            </a:lnSpc>
            <a:defRPr b="1"/>
          </a:pPr>
          <a:r>
            <a:rPr lang="en-US" sz="1600" u="sng"/>
            <a:t>STEP SEVEN: CONCLUSION AND PRESENTATION</a:t>
          </a:r>
          <a:endParaRPr lang="en-US" sz="1600"/>
        </a:p>
      </dgm:t>
    </dgm:pt>
    <dgm:pt modelId="{B3C12FFE-DC4F-4A7D-9B68-82340EDA89CA}" type="parTrans" cxnId="{249DDD9F-A743-46A6-9C5E-5584CC31A9D7}">
      <dgm:prSet/>
      <dgm:spPr/>
      <dgm:t>
        <a:bodyPr/>
        <a:lstStyle/>
        <a:p>
          <a:endParaRPr lang="en-US" sz="1600"/>
        </a:p>
      </dgm:t>
    </dgm:pt>
    <dgm:pt modelId="{194158D7-3567-4B39-970E-052EABE31072}" type="sibTrans" cxnId="{249DDD9F-A743-46A6-9C5E-5584CC31A9D7}">
      <dgm:prSet/>
      <dgm:spPr/>
      <dgm:t>
        <a:bodyPr/>
        <a:lstStyle/>
        <a:p>
          <a:endParaRPr lang="en-US" sz="1600"/>
        </a:p>
      </dgm:t>
    </dgm:pt>
    <dgm:pt modelId="{2AA213CB-B9C8-47E4-A4AD-495D641E33DA}">
      <dgm:prSet custT="1"/>
      <dgm:spPr/>
      <dgm:t>
        <a:bodyPr/>
        <a:lstStyle/>
        <a:p>
          <a:pPr>
            <a:lnSpc>
              <a:spcPct val="100000"/>
            </a:lnSpc>
          </a:pPr>
          <a:r>
            <a:rPr lang="en-US" sz="1600"/>
            <a:t>Done with the implementation, there could be further creative ventures to look into to improve our project further.</a:t>
          </a:r>
        </a:p>
      </dgm:t>
    </dgm:pt>
    <dgm:pt modelId="{72BF7688-8212-4837-9CEB-FB9EB50ABA32}" type="parTrans" cxnId="{7620EF53-82E5-4D9D-8CF9-77D0D73065FB}">
      <dgm:prSet/>
      <dgm:spPr/>
      <dgm:t>
        <a:bodyPr/>
        <a:lstStyle/>
        <a:p>
          <a:endParaRPr lang="en-US" sz="1600"/>
        </a:p>
      </dgm:t>
    </dgm:pt>
    <dgm:pt modelId="{95A85E41-A2F9-4018-BE02-A1A43E845144}" type="sibTrans" cxnId="{7620EF53-82E5-4D9D-8CF9-77D0D73065FB}">
      <dgm:prSet/>
      <dgm:spPr/>
      <dgm:t>
        <a:bodyPr/>
        <a:lstStyle/>
        <a:p>
          <a:endParaRPr lang="en-US" sz="1600"/>
        </a:p>
      </dgm:t>
    </dgm:pt>
    <dgm:pt modelId="{30509AE9-82B7-41C3-A827-315F58C769FF}">
      <dgm:prSet custT="1"/>
      <dgm:spPr/>
      <dgm:t>
        <a:bodyPr/>
        <a:lstStyle/>
        <a:p>
          <a:pPr>
            <a:lnSpc>
              <a:spcPct val="100000"/>
            </a:lnSpc>
          </a:pPr>
          <a:r>
            <a:rPr lang="en-US" sz="1600" dirty="0"/>
            <a:t>The final step of our project work would include properly presenting the documented progress using circuit diagrams, code snippets and proper explanations. This would then conclude the project successfully</a:t>
          </a:r>
        </a:p>
      </dgm:t>
    </dgm:pt>
    <dgm:pt modelId="{D599F052-C80B-4893-ABF6-EF844A5C2BB0}" type="parTrans" cxnId="{E1B5B011-7ACB-4006-A3D7-9A6BC5578041}">
      <dgm:prSet/>
      <dgm:spPr/>
      <dgm:t>
        <a:bodyPr/>
        <a:lstStyle/>
        <a:p>
          <a:endParaRPr lang="en-US" sz="1600"/>
        </a:p>
      </dgm:t>
    </dgm:pt>
    <dgm:pt modelId="{9349711C-69DE-40E0-95C3-8479C58C4106}" type="sibTrans" cxnId="{E1B5B011-7ACB-4006-A3D7-9A6BC5578041}">
      <dgm:prSet/>
      <dgm:spPr/>
      <dgm:t>
        <a:bodyPr/>
        <a:lstStyle/>
        <a:p>
          <a:endParaRPr lang="en-US" sz="1600"/>
        </a:p>
      </dgm:t>
    </dgm:pt>
    <dgm:pt modelId="{436A35E8-AD62-42DE-9319-CA86883F4413}" type="pres">
      <dgm:prSet presAssocID="{F1060E92-A69F-4C13-B745-E1A9B1FDFBAB}" presName="root" presStyleCnt="0">
        <dgm:presLayoutVars>
          <dgm:dir/>
          <dgm:resizeHandles val="exact"/>
        </dgm:presLayoutVars>
      </dgm:prSet>
      <dgm:spPr/>
    </dgm:pt>
    <dgm:pt modelId="{9C568CD1-5773-464C-AFBD-F2C4A14CC47C}" type="pres">
      <dgm:prSet presAssocID="{0598BA78-5344-42B1-BA74-5D14E048661B}" presName="compNode" presStyleCnt="0"/>
      <dgm:spPr/>
    </dgm:pt>
    <dgm:pt modelId="{547AC5A3-B82E-481D-843A-A37F4ABAB529}" type="pres">
      <dgm:prSet presAssocID="{0598BA78-5344-42B1-BA74-5D14E04866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F4560F39-98A6-47AB-9998-CAB616165E1D}" type="pres">
      <dgm:prSet presAssocID="{0598BA78-5344-42B1-BA74-5D14E048661B}" presName="iconSpace" presStyleCnt="0"/>
      <dgm:spPr/>
    </dgm:pt>
    <dgm:pt modelId="{B76048F8-D37F-47C3-9BE9-012602CF14A3}" type="pres">
      <dgm:prSet presAssocID="{0598BA78-5344-42B1-BA74-5D14E048661B}" presName="parTx" presStyleLbl="revTx" presStyleIdx="0" presStyleCnt="8">
        <dgm:presLayoutVars>
          <dgm:chMax val="0"/>
          <dgm:chPref val="0"/>
        </dgm:presLayoutVars>
      </dgm:prSet>
      <dgm:spPr/>
    </dgm:pt>
    <dgm:pt modelId="{8B832C0B-615E-41CF-B556-4F4B15C2801A}" type="pres">
      <dgm:prSet presAssocID="{0598BA78-5344-42B1-BA74-5D14E048661B}" presName="txSpace" presStyleCnt="0"/>
      <dgm:spPr/>
    </dgm:pt>
    <dgm:pt modelId="{74AB9749-23E7-4EF8-840B-6583937F1041}" type="pres">
      <dgm:prSet presAssocID="{0598BA78-5344-42B1-BA74-5D14E048661B}" presName="desTx" presStyleLbl="revTx" presStyleIdx="1" presStyleCnt="8">
        <dgm:presLayoutVars/>
      </dgm:prSet>
      <dgm:spPr/>
    </dgm:pt>
    <dgm:pt modelId="{0BEDE2B3-73CD-44FF-A016-11B097FA4186}" type="pres">
      <dgm:prSet presAssocID="{4157B28E-E720-461F-BB92-F90B6FC72734}" presName="sibTrans" presStyleCnt="0"/>
      <dgm:spPr/>
    </dgm:pt>
    <dgm:pt modelId="{4727A881-B967-498C-A2C7-22E6ACCC266B}" type="pres">
      <dgm:prSet presAssocID="{8D088901-8F71-4796-A807-90CD71F021FB}" presName="compNode" presStyleCnt="0"/>
      <dgm:spPr/>
    </dgm:pt>
    <dgm:pt modelId="{6DA933E4-D6C6-4C0F-9E37-095557896DDE}" type="pres">
      <dgm:prSet presAssocID="{8D088901-8F71-4796-A807-90CD71F021F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1D308491-632B-4091-AE54-8D936CD10427}" type="pres">
      <dgm:prSet presAssocID="{8D088901-8F71-4796-A807-90CD71F021FB}" presName="iconSpace" presStyleCnt="0"/>
      <dgm:spPr/>
    </dgm:pt>
    <dgm:pt modelId="{3E90BE2E-6AF8-49F1-926A-BA90E104D7DA}" type="pres">
      <dgm:prSet presAssocID="{8D088901-8F71-4796-A807-90CD71F021FB}" presName="parTx" presStyleLbl="revTx" presStyleIdx="2" presStyleCnt="8">
        <dgm:presLayoutVars>
          <dgm:chMax val="0"/>
          <dgm:chPref val="0"/>
        </dgm:presLayoutVars>
      </dgm:prSet>
      <dgm:spPr/>
    </dgm:pt>
    <dgm:pt modelId="{8EAD7CAF-85E6-4C78-8A88-2CA56713F155}" type="pres">
      <dgm:prSet presAssocID="{8D088901-8F71-4796-A807-90CD71F021FB}" presName="txSpace" presStyleCnt="0"/>
      <dgm:spPr/>
    </dgm:pt>
    <dgm:pt modelId="{A41F7205-9B8C-425B-A7B9-5A6DA39C7C15}" type="pres">
      <dgm:prSet presAssocID="{8D088901-8F71-4796-A807-90CD71F021FB}" presName="desTx" presStyleLbl="revTx" presStyleIdx="3" presStyleCnt="8">
        <dgm:presLayoutVars/>
      </dgm:prSet>
      <dgm:spPr/>
    </dgm:pt>
    <dgm:pt modelId="{22E9E748-284A-44A2-99B0-2087EC61A5F2}" type="pres">
      <dgm:prSet presAssocID="{5F6176FA-D441-436E-AA2F-553B68A9725F}" presName="sibTrans" presStyleCnt="0"/>
      <dgm:spPr/>
    </dgm:pt>
    <dgm:pt modelId="{A134889B-D212-418A-BCCA-AA7F855254F0}" type="pres">
      <dgm:prSet presAssocID="{59F8AA1A-E2FA-4F6A-8160-C23B6E9B29DF}" presName="compNode" presStyleCnt="0"/>
      <dgm:spPr/>
    </dgm:pt>
    <dgm:pt modelId="{DA940159-A38A-45F9-A689-DE93F44CDD45}" type="pres">
      <dgm:prSet presAssocID="{59F8AA1A-E2FA-4F6A-8160-C23B6E9B29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449B80F5-F35D-4F01-8A97-957A9B2169B8}" type="pres">
      <dgm:prSet presAssocID="{59F8AA1A-E2FA-4F6A-8160-C23B6E9B29DF}" presName="iconSpace" presStyleCnt="0"/>
      <dgm:spPr/>
    </dgm:pt>
    <dgm:pt modelId="{F156DD54-E003-4D9D-BB35-0394C7EE67DE}" type="pres">
      <dgm:prSet presAssocID="{59F8AA1A-E2FA-4F6A-8160-C23B6E9B29DF}" presName="parTx" presStyleLbl="revTx" presStyleIdx="4" presStyleCnt="8">
        <dgm:presLayoutVars>
          <dgm:chMax val="0"/>
          <dgm:chPref val="0"/>
        </dgm:presLayoutVars>
      </dgm:prSet>
      <dgm:spPr/>
    </dgm:pt>
    <dgm:pt modelId="{D6B55EE3-E6CD-4F82-8B1F-F882EBDCDEA3}" type="pres">
      <dgm:prSet presAssocID="{59F8AA1A-E2FA-4F6A-8160-C23B6E9B29DF}" presName="txSpace" presStyleCnt="0"/>
      <dgm:spPr/>
    </dgm:pt>
    <dgm:pt modelId="{405AA71A-7169-4B9C-BFD6-71ECB1B3AEDB}" type="pres">
      <dgm:prSet presAssocID="{59F8AA1A-E2FA-4F6A-8160-C23B6E9B29DF}" presName="desTx" presStyleLbl="revTx" presStyleIdx="5" presStyleCnt="8">
        <dgm:presLayoutVars/>
      </dgm:prSet>
      <dgm:spPr/>
    </dgm:pt>
    <dgm:pt modelId="{671B774F-FC60-4E83-8BDB-31969670C640}" type="pres">
      <dgm:prSet presAssocID="{E5CB176E-AAC4-4D8F-8432-B10988802E9C}" presName="sibTrans" presStyleCnt="0"/>
      <dgm:spPr/>
    </dgm:pt>
    <dgm:pt modelId="{08F230C6-F210-4EC8-90E9-AC1597EE84B1}" type="pres">
      <dgm:prSet presAssocID="{92CFA088-08DE-41FE-BA57-48B50C50C70A}" presName="compNode" presStyleCnt="0"/>
      <dgm:spPr/>
    </dgm:pt>
    <dgm:pt modelId="{85AD44D0-0A5F-4EE9-86BB-9D394844DB99}" type="pres">
      <dgm:prSet presAssocID="{92CFA088-08DE-41FE-BA57-48B50C50C70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 Bulb and Gear"/>
        </a:ext>
      </dgm:extLst>
    </dgm:pt>
    <dgm:pt modelId="{C432C7AA-18E4-4A41-AA29-2F3B742E9BD1}" type="pres">
      <dgm:prSet presAssocID="{92CFA088-08DE-41FE-BA57-48B50C50C70A}" presName="iconSpace" presStyleCnt="0"/>
      <dgm:spPr/>
    </dgm:pt>
    <dgm:pt modelId="{33AF09C7-25C9-4276-BAB0-0A049E75024F}" type="pres">
      <dgm:prSet presAssocID="{92CFA088-08DE-41FE-BA57-48B50C50C70A}" presName="parTx" presStyleLbl="revTx" presStyleIdx="6" presStyleCnt="8">
        <dgm:presLayoutVars>
          <dgm:chMax val="0"/>
          <dgm:chPref val="0"/>
        </dgm:presLayoutVars>
      </dgm:prSet>
      <dgm:spPr/>
    </dgm:pt>
    <dgm:pt modelId="{EFF3F370-9209-48FD-8D1D-14E5D10C079A}" type="pres">
      <dgm:prSet presAssocID="{92CFA088-08DE-41FE-BA57-48B50C50C70A}" presName="txSpace" presStyleCnt="0"/>
      <dgm:spPr/>
    </dgm:pt>
    <dgm:pt modelId="{0D57656A-CE53-4183-A126-8B260E0171A9}" type="pres">
      <dgm:prSet presAssocID="{92CFA088-08DE-41FE-BA57-48B50C50C70A}" presName="desTx" presStyleLbl="revTx" presStyleIdx="7" presStyleCnt="8">
        <dgm:presLayoutVars/>
      </dgm:prSet>
      <dgm:spPr/>
    </dgm:pt>
  </dgm:ptLst>
  <dgm:cxnLst>
    <dgm:cxn modelId="{C7994110-21BD-4492-8768-9E6B3CEF231F}" type="presOf" srcId="{30509AE9-82B7-41C3-A827-315F58C769FF}" destId="{0D57656A-CE53-4183-A126-8B260E0171A9}" srcOrd="0" destOrd="1" presId="urn:microsoft.com/office/officeart/2018/2/layout/IconLabelDescriptionList"/>
    <dgm:cxn modelId="{E1B5B011-7ACB-4006-A3D7-9A6BC5578041}" srcId="{92CFA088-08DE-41FE-BA57-48B50C50C70A}" destId="{30509AE9-82B7-41C3-A827-315F58C769FF}" srcOrd="1" destOrd="0" parTransId="{D599F052-C80B-4893-ABF6-EF844A5C2BB0}" sibTransId="{9349711C-69DE-40E0-95C3-8479C58C4106}"/>
    <dgm:cxn modelId="{B0F01437-C849-4823-B5C2-956AC4B4DBFF}" srcId="{8D088901-8F71-4796-A807-90CD71F021FB}" destId="{CF9514E5-84CD-414B-95CA-46837B356DF2}" srcOrd="0" destOrd="0" parTransId="{46FBB616-897C-4FDD-A456-4E1853606667}" sibTransId="{F6D4736B-686B-4836-A8D6-C4BD011A6E6E}"/>
    <dgm:cxn modelId="{B5898F3D-59D7-42F4-9BB5-71BC7B04E505}" type="presOf" srcId="{8D088901-8F71-4796-A807-90CD71F021FB}" destId="{3E90BE2E-6AF8-49F1-926A-BA90E104D7DA}" srcOrd="0" destOrd="0" presId="urn:microsoft.com/office/officeart/2018/2/layout/IconLabelDescriptionList"/>
    <dgm:cxn modelId="{C3678D64-8A7E-4790-81A1-D71BE20E4C41}" srcId="{F1060E92-A69F-4C13-B745-E1A9B1FDFBAB}" destId="{59F8AA1A-E2FA-4F6A-8160-C23B6E9B29DF}" srcOrd="2" destOrd="0" parTransId="{AD686602-761B-48C9-9163-7AE5DFC94B54}" sibTransId="{E5CB176E-AAC4-4D8F-8432-B10988802E9C}"/>
    <dgm:cxn modelId="{DB63C14A-B701-42BD-80E3-C72B3C4747D3}" type="presOf" srcId="{4822134A-F156-48BE-8A98-76E5A0AB3288}" destId="{74AB9749-23E7-4EF8-840B-6583937F1041}" srcOrd="0" destOrd="0" presId="urn:microsoft.com/office/officeart/2018/2/layout/IconLabelDescriptionList"/>
    <dgm:cxn modelId="{C4877A51-C205-4D5E-B98A-ECD2F31D0B6C}" type="presOf" srcId="{20899EC8-5A5E-4631-9C8A-195B585C9760}" destId="{405AA71A-7169-4B9C-BFD6-71ECB1B3AEDB}" srcOrd="0" destOrd="0" presId="urn:microsoft.com/office/officeart/2018/2/layout/IconLabelDescriptionList"/>
    <dgm:cxn modelId="{7620EF53-82E5-4D9D-8CF9-77D0D73065FB}" srcId="{92CFA088-08DE-41FE-BA57-48B50C50C70A}" destId="{2AA213CB-B9C8-47E4-A4AD-495D641E33DA}" srcOrd="0" destOrd="0" parTransId="{72BF7688-8212-4837-9CEB-FB9EB50ABA32}" sibTransId="{95A85E41-A2F9-4018-BE02-A1A43E845144}"/>
    <dgm:cxn modelId="{9FA8D354-F4CA-472C-B78A-47490BCFD7ED}" srcId="{0598BA78-5344-42B1-BA74-5D14E048661B}" destId="{74184B5F-DE2C-4663-9C7A-1C86B5ECD910}" srcOrd="1" destOrd="0" parTransId="{76C482D9-6E2B-4FC6-B549-06FF1E01A3DA}" sibTransId="{B5F919D6-FF5C-457C-BB66-5BE5AD6C8924}"/>
    <dgm:cxn modelId="{461E3D75-29CA-4140-938A-ED3AE5AD7943}" type="presOf" srcId="{0598BA78-5344-42B1-BA74-5D14E048661B}" destId="{B76048F8-D37F-47C3-9BE9-012602CF14A3}" srcOrd="0" destOrd="0" presId="urn:microsoft.com/office/officeart/2018/2/layout/IconLabelDescriptionList"/>
    <dgm:cxn modelId="{F159058E-6EB0-4C23-99DD-DED16F91F3F1}" srcId="{F1060E92-A69F-4C13-B745-E1A9B1FDFBAB}" destId="{0598BA78-5344-42B1-BA74-5D14E048661B}" srcOrd="0" destOrd="0" parTransId="{DA3476A9-ED0B-439D-9649-126A15DA2D0A}" sibTransId="{4157B28E-E720-461F-BB92-F90B6FC72734}"/>
    <dgm:cxn modelId="{25C31D93-0746-40D3-B68A-506916DA799F}" type="presOf" srcId="{74184B5F-DE2C-4663-9C7A-1C86B5ECD910}" destId="{74AB9749-23E7-4EF8-840B-6583937F1041}" srcOrd="0" destOrd="1" presId="urn:microsoft.com/office/officeart/2018/2/layout/IconLabelDescriptionList"/>
    <dgm:cxn modelId="{249DDD9F-A743-46A6-9C5E-5584CC31A9D7}" srcId="{F1060E92-A69F-4C13-B745-E1A9B1FDFBAB}" destId="{92CFA088-08DE-41FE-BA57-48B50C50C70A}" srcOrd="3" destOrd="0" parTransId="{B3C12FFE-DC4F-4A7D-9B68-82340EDA89CA}" sibTransId="{194158D7-3567-4B39-970E-052EABE31072}"/>
    <dgm:cxn modelId="{6D2597A0-D92E-492F-953B-E7A48174D519}" type="presOf" srcId="{F1060E92-A69F-4C13-B745-E1A9B1FDFBAB}" destId="{436A35E8-AD62-42DE-9319-CA86883F4413}" srcOrd="0" destOrd="0" presId="urn:microsoft.com/office/officeart/2018/2/layout/IconLabelDescriptionList"/>
    <dgm:cxn modelId="{53C140A7-1C2C-4065-899B-C29A7EEFFC39}" srcId="{F1060E92-A69F-4C13-B745-E1A9B1FDFBAB}" destId="{8D088901-8F71-4796-A807-90CD71F021FB}" srcOrd="1" destOrd="0" parTransId="{AA504965-F06A-4EA6-8FDC-F989B50766A7}" sibTransId="{5F6176FA-D441-436E-AA2F-553B68A9725F}"/>
    <dgm:cxn modelId="{CBFEAAA9-7FFC-43CE-AA71-7ACFA1C2EC4A}" type="presOf" srcId="{2AA213CB-B9C8-47E4-A4AD-495D641E33DA}" destId="{0D57656A-CE53-4183-A126-8B260E0171A9}" srcOrd="0" destOrd="0" presId="urn:microsoft.com/office/officeart/2018/2/layout/IconLabelDescriptionList"/>
    <dgm:cxn modelId="{3B7BBFCE-4450-4FBE-8999-A69B88C6CA0D}" type="presOf" srcId="{92CFA088-08DE-41FE-BA57-48B50C50C70A}" destId="{33AF09C7-25C9-4276-BAB0-0A049E75024F}" srcOrd="0" destOrd="0" presId="urn:microsoft.com/office/officeart/2018/2/layout/IconLabelDescriptionList"/>
    <dgm:cxn modelId="{B98C40D8-C105-44B7-99AA-1303270C3CBD}" srcId="{0598BA78-5344-42B1-BA74-5D14E048661B}" destId="{4822134A-F156-48BE-8A98-76E5A0AB3288}" srcOrd="0" destOrd="0" parTransId="{9F661235-572A-4673-8420-1B615A23C3F6}" sibTransId="{457E8519-CE40-44C7-91FF-DA9F2A01C5FD}"/>
    <dgm:cxn modelId="{24EF43E1-3C6E-4E37-8A25-721161989EA7}" srcId="{59F8AA1A-E2FA-4F6A-8160-C23B6E9B29DF}" destId="{20899EC8-5A5E-4631-9C8A-195B585C9760}" srcOrd="0" destOrd="0" parTransId="{E5E2BFAF-62D6-4DA4-8184-03F0CB9CD2A3}" sibTransId="{C3F38C7F-42EF-4F2E-AABA-83E610477BAD}"/>
    <dgm:cxn modelId="{5C5908F4-0475-4B63-965E-9D2B51CA7C8A}" type="presOf" srcId="{CF9514E5-84CD-414B-95CA-46837B356DF2}" destId="{A41F7205-9B8C-425B-A7B9-5A6DA39C7C15}" srcOrd="0" destOrd="0" presId="urn:microsoft.com/office/officeart/2018/2/layout/IconLabelDescriptionList"/>
    <dgm:cxn modelId="{1CA36EFD-BD44-46D6-BCF6-666AE28142F7}" type="presOf" srcId="{59F8AA1A-E2FA-4F6A-8160-C23B6E9B29DF}" destId="{F156DD54-E003-4D9D-BB35-0394C7EE67DE}" srcOrd="0" destOrd="0" presId="urn:microsoft.com/office/officeart/2018/2/layout/IconLabelDescriptionList"/>
    <dgm:cxn modelId="{4C97D7D3-BC9A-48AE-B7E1-75C4FAF96DC5}" type="presParOf" srcId="{436A35E8-AD62-42DE-9319-CA86883F4413}" destId="{9C568CD1-5773-464C-AFBD-F2C4A14CC47C}" srcOrd="0" destOrd="0" presId="urn:microsoft.com/office/officeart/2018/2/layout/IconLabelDescriptionList"/>
    <dgm:cxn modelId="{827CC114-938F-4806-8D5B-97AE708F730C}" type="presParOf" srcId="{9C568CD1-5773-464C-AFBD-F2C4A14CC47C}" destId="{547AC5A3-B82E-481D-843A-A37F4ABAB529}" srcOrd="0" destOrd="0" presId="urn:microsoft.com/office/officeart/2018/2/layout/IconLabelDescriptionList"/>
    <dgm:cxn modelId="{566A24DD-068A-4692-9810-AE52EB66A41D}" type="presParOf" srcId="{9C568CD1-5773-464C-AFBD-F2C4A14CC47C}" destId="{F4560F39-98A6-47AB-9998-CAB616165E1D}" srcOrd="1" destOrd="0" presId="urn:microsoft.com/office/officeart/2018/2/layout/IconLabelDescriptionList"/>
    <dgm:cxn modelId="{6B5FB97F-2904-4BC9-A69D-0F52B8B83598}" type="presParOf" srcId="{9C568CD1-5773-464C-AFBD-F2C4A14CC47C}" destId="{B76048F8-D37F-47C3-9BE9-012602CF14A3}" srcOrd="2" destOrd="0" presId="urn:microsoft.com/office/officeart/2018/2/layout/IconLabelDescriptionList"/>
    <dgm:cxn modelId="{6CB71ED2-B3ED-4233-A220-BE888326BF8B}" type="presParOf" srcId="{9C568CD1-5773-464C-AFBD-F2C4A14CC47C}" destId="{8B832C0B-615E-41CF-B556-4F4B15C2801A}" srcOrd="3" destOrd="0" presId="urn:microsoft.com/office/officeart/2018/2/layout/IconLabelDescriptionList"/>
    <dgm:cxn modelId="{1B0E0260-F01E-48C6-9674-F13A60DBAFAA}" type="presParOf" srcId="{9C568CD1-5773-464C-AFBD-F2C4A14CC47C}" destId="{74AB9749-23E7-4EF8-840B-6583937F1041}" srcOrd="4" destOrd="0" presId="urn:microsoft.com/office/officeart/2018/2/layout/IconLabelDescriptionList"/>
    <dgm:cxn modelId="{58E076A0-AE1E-4A4C-984C-D196CD4B25B2}" type="presParOf" srcId="{436A35E8-AD62-42DE-9319-CA86883F4413}" destId="{0BEDE2B3-73CD-44FF-A016-11B097FA4186}" srcOrd="1" destOrd="0" presId="urn:microsoft.com/office/officeart/2018/2/layout/IconLabelDescriptionList"/>
    <dgm:cxn modelId="{C1A4B2F7-199B-4AFC-BCDE-425834B6A3AF}" type="presParOf" srcId="{436A35E8-AD62-42DE-9319-CA86883F4413}" destId="{4727A881-B967-498C-A2C7-22E6ACCC266B}" srcOrd="2" destOrd="0" presId="urn:microsoft.com/office/officeart/2018/2/layout/IconLabelDescriptionList"/>
    <dgm:cxn modelId="{D8D8DC26-7481-40BA-8737-14C3ADD40FE7}" type="presParOf" srcId="{4727A881-B967-498C-A2C7-22E6ACCC266B}" destId="{6DA933E4-D6C6-4C0F-9E37-095557896DDE}" srcOrd="0" destOrd="0" presId="urn:microsoft.com/office/officeart/2018/2/layout/IconLabelDescriptionList"/>
    <dgm:cxn modelId="{7FDAE8D7-5FEB-4D8D-822C-CEFFA9D00A2B}" type="presParOf" srcId="{4727A881-B967-498C-A2C7-22E6ACCC266B}" destId="{1D308491-632B-4091-AE54-8D936CD10427}" srcOrd="1" destOrd="0" presId="urn:microsoft.com/office/officeart/2018/2/layout/IconLabelDescriptionList"/>
    <dgm:cxn modelId="{76B02629-1FBD-43DA-AE06-5D19B169479F}" type="presParOf" srcId="{4727A881-B967-498C-A2C7-22E6ACCC266B}" destId="{3E90BE2E-6AF8-49F1-926A-BA90E104D7DA}" srcOrd="2" destOrd="0" presId="urn:microsoft.com/office/officeart/2018/2/layout/IconLabelDescriptionList"/>
    <dgm:cxn modelId="{EB427B4D-5A18-4436-A586-0E2A50E00432}" type="presParOf" srcId="{4727A881-B967-498C-A2C7-22E6ACCC266B}" destId="{8EAD7CAF-85E6-4C78-8A88-2CA56713F155}" srcOrd="3" destOrd="0" presId="urn:microsoft.com/office/officeart/2018/2/layout/IconLabelDescriptionList"/>
    <dgm:cxn modelId="{B941CE50-8A2F-498A-8699-1A30F7102B22}" type="presParOf" srcId="{4727A881-B967-498C-A2C7-22E6ACCC266B}" destId="{A41F7205-9B8C-425B-A7B9-5A6DA39C7C15}" srcOrd="4" destOrd="0" presId="urn:microsoft.com/office/officeart/2018/2/layout/IconLabelDescriptionList"/>
    <dgm:cxn modelId="{F7D41764-23B4-4863-8B6E-EA9E6B1C2282}" type="presParOf" srcId="{436A35E8-AD62-42DE-9319-CA86883F4413}" destId="{22E9E748-284A-44A2-99B0-2087EC61A5F2}" srcOrd="3" destOrd="0" presId="urn:microsoft.com/office/officeart/2018/2/layout/IconLabelDescriptionList"/>
    <dgm:cxn modelId="{B43AD6DF-72E9-420B-90B2-BD6BD4A5F380}" type="presParOf" srcId="{436A35E8-AD62-42DE-9319-CA86883F4413}" destId="{A134889B-D212-418A-BCCA-AA7F855254F0}" srcOrd="4" destOrd="0" presId="urn:microsoft.com/office/officeart/2018/2/layout/IconLabelDescriptionList"/>
    <dgm:cxn modelId="{9C706814-2ECD-4C58-AF5C-57F7AD7AA6C9}" type="presParOf" srcId="{A134889B-D212-418A-BCCA-AA7F855254F0}" destId="{DA940159-A38A-45F9-A689-DE93F44CDD45}" srcOrd="0" destOrd="0" presId="urn:microsoft.com/office/officeart/2018/2/layout/IconLabelDescriptionList"/>
    <dgm:cxn modelId="{F3019428-0BDC-4453-8E1D-8B24D49E0879}" type="presParOf" srcId="{A134889B-D212-418A-BCCA-AA7F855254F0}" destId="{449B80F5-F35D-4F01-8A97-957A9B2169B8}" srcOrd="1" destOrd="0" presId="urn:microsoft.com/office/officeart/2018/2/layout/IconLabelDescriptionList"/>
    <dgm:cxn modelId="{5377ED59-CA6D-46DB-85C0-6F21697F08EC}" type="presParOf" srcId="{A134889B-D212-418A-BCCA-AA7F855254F0}" destId="{F156DD54-E003-4D9D-BB35-0394C7EE67DE}" srcOrd="2" destOrd="0" presId="urn:microsoft.com/office/officeart/2018/2/layout/IconLabelDescriptionList"/>
    <dgm:cxn modelId="{55CE30A3-4CB5-42B3-A451-82C09DCF461D}" type="presParOf" srcId="{A134889B-D212-418A-BCCA-AA7F855254F0}" destId="{D6B55EE3-E6CD-4F82-8B1F-F882EBDCDEA3}" srcOrd="3" destOrd="0" presId="urn:microsoft.com/office/officeart/2018/2/layout/IconLabelDescriptionList"/>
    <dgm:cxn modelId="{138A445C-72B1-445B-99E7-BE72F34069D5}" type="presParOf" srcId="{A134889B-D212-418A-BCCA-AA7F855254F0}" destId="{405AA71A-7169-4B9C-BFD6-71ECB1B3AEDB}" srcOrd="4" destOrd="0" presId="urn:microsoft.com/office/officeart/2018/2/layout/IconLabelDescriptionList"/>
    <dgm:cxn modelId="{C33CC57F-AB5C-4782-956D-C5E68CBD8E4D}" type="presParOf" srcId="{436A35E8-AD62-42DE-9319-CA86883F4413}" destId="{671B774F-FC60-4E83-8BDB-31969670C640}" srcOrd="5" destOrd="0" presId="urn:microsoft.com/office/officeart/2018/2/layout/IconLabelDescriptionList"/>
    <dgm:cxn modelId="{8962B82D-F7BB-4353-9F05-AD84AAFFF86D}" type="presParOf" srcId="{436A35E8-AD62-42DE-9319-CA86883F4413}" destId="{08F230C6-F210-4EC8-90E9-AC1597EE84B1}" srcOrd="6" destOrd="0" presId="urn:microsoft.com/office/officeart/2018/2/layout/IconLabelDescriptionList"/>
    <dgm:cxn modelId="{866F8C87-DB5A-42E8-8EEF-B27A22B1711C}" type="presParOf" srcId="{08F230C6-F210-4EC8-90E9-AC1597EE84B1}" destId="{85AD44D0-0A5F-4EE9-86BB-9D394844DB99}" srcOrd="0" destOrd="0" presId="urn:microsoft.com/office/officeart/2018/2/layout/IconLabelDescriptionList"/>
    <dgm:cxn modelId="{B3CFDD19-EA94-40DD-A85B-B7BF3332E49C}" type="presParOf" srcId="{08F230C6-F210-4EC8-90E9-AC1597EE84B1}" destId="{C432C7AA-18E4-4A41-AA29-2F3B742E9BD1}" srcOrd="1" destOrd="0" presId="urn:microsoft.com/office/officeart/2018/2/layout/IconLabelDescriptionList"/>
    <dgm:cxn modelId="{75231850-7A02-4F3B-BA03-D194735340BE}" type="presParOf" srcId="{08F230C6-F210-4EC8-90E9-AC1597EE84B1}" destId="{33AF09C7-25C9-4276-BAB0-0A049E75024F}" srcOrd="2" destOrd="0" presId="urn:microsoft.com/office/officeart/2018/2/layout/IconLabelDescriptionList"/>
    <dgm:cxn modelId="{BB18D6DD-E6A1-4861-88C1-F62718EF446E}" type="presParOf" srcId="{08F230C6-F210-4EC8-90E9-AC1597EE84B1}" destId="{EFF3F370-9209-48FD-8D1D-14E5D10C079A}" srcOrd="3" destOrd="0" presId="urn:microsoft.com/office/officeart/2018/2/layout/IconLabelDescriptionList"/>
    <dgm:cxn modelId="{309516A2-8A1C-4851-9465-15B6BA8AD377}" type="presParOf" srcId="{08F230C6-F210-4EC8-90E9-AC1597EE84B1}" destId="{0D57656A-CE53-4183-A126-8B260E0171A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6C6B85-DAC6-4B1D-9180-F43B2BE1FAE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3DBD239-23DB-491F-A7B8-CFD2A6FEB7E4}">
      <dgm:prSet/>
      <dgm:spPr/>
      <dgm:t>
        <a:bodyPr/>
        <a:lstStyle/>
        <a:p>
          <a:pPr>
            <a:lnSpc>
              <a:spcPct val="100000"/>
            </a:lnSpc>
            <a:defRPr cap="all"/>
          </a:pPr>
          <a:r>
            <a:rPr lang="en-US" dirty="0"/>
            <a:t>PID controllers are used in control systems to regulate processes by continuously calculating an error value as the difference between a desired setpoint and a measured process variable. The controller attempts to minimize the error by adjusting the control input.</a:t>
          </a:r>
          <a:br>
            <a:rPr lang="en-US" dirty="0"/>
          </a:br>
          <a:endParaRPr lang="en-US" dirty="0"/>
        </a:p>
      </dgm:t>
    </dgm:pt>
    <dgm:pt modelId="{D41076EE-C429-4A95-AACC-79071AB50BCA}" type="parTrans" cxnId="{A2F59C8D-687A-45ED-A414-1F714B204BBE}">
      <dgm:prSet/>
      <dgm:spPr/>
      <dgm:t>
        <a:bodyPr/>
        <a:lstStyle/>
        <a:p>
          <a:endParaRPr lang="en-US"/>
        </a:p>
      </dgm:t>
    </dgm:pt>
    <dgm:pt modelId="{EAE27679-AE1B-4082-9C95-63AFBE43B7AF}" type="sibTrans" cxnId="{A2F59C8D-687A-45ED-A414-1F714B204BBE}">
      <dgm:prSet/>
      <dgm:spPr/>
      <dgm:t>
        <a:bodyPr/>
        <a:lstStyle/>
        <a:p>
          <a:pPr>
            <a:lnSpc>
              <a:spcPct val="100000"/>
            </a:lnSpc>
          </a:pPr>
          <a:endParaRPr lang="en-US"/>
        </a:p>
      </dgm:t>
    </dgm:pt>
    <dgm:pt modelId="{44618499-71E8-4632-A5D3-9308EAEE6AB1}">
      <dgm:prSet/>
      <dgm:spPr/>
      <dgm:t>
        <a:bodyPr/>
        <a:lstStyle/>
        <a:p>
          <a:pPr>
            <a:lnSpc>
              <a:spcPct val="100000"/>
            </a:lnSpc>
            <a:defRPr cap="all"/>
          </a:pPr>
          <a:r>
            <a:rPr lang="en-US"/>
            <a:t>Working of PID Controller:</a:t>
          </a:r>
          <a:br>
            <a:rPr lang="en-US"/>
          </a:br>
          <a:endParaRPr lang="en-US"/>
        </a:p>
      </dgm:t>
    </dgm:pt>
    <dgm:pt modelId="{3A74C210-087C-452F-989E-BE2DB487D2B1}" type="parTrans" cxnId="{CC563892-B171-4C0B-B38C-90A2873743F9}">
      <dgm:prSet/>
      <dgm:spPr/>
      <dgm:t>
        <a:bodyPr/>
        <a:lstStyle/>
        <a:p>
          <a:endParaRPr lang="en-US"/>
        </a:p>
      </dgm:t>
    </dgm:pt>
    <dgm:pt modelId="{C1F44582-1FA7-4CDF-8089-31C1CCE9FFD7}" type="sibTrans" cxnId="{CC563892-B171-4C0B-B38C-90A2873743F9}">
      <dgm:prSet/>
      <dgm:spPr/>
      <dgm:t>
        <a:bodyPr/>
        <a:lstStyle/>
        <a:p>
          <a:pPr>
            <a:lnSpc>
              <a:spcPct val="100000"/>
            </a:lnSpc>
          </a:pPr>
          <a:endParaRPr lang="en-US"/>
        </a:p>
      </dgm:t>
    </dgm:pt>
    <dgm:pt modelId="{397B066E-C7D0-4324-8301-FC5E9CDAB0DE}">
      <dgm:prSet/>
      <dgm:spPr/>
      <dgm:t>
        <a:bodyPr/>
        <a:lstStyle/>
        <a:p>
          <a:pPr>
            <a:lnSpc>
              <a:spcPct val="100000"/>
            </a:lnSpc>
            <a:defRPr cap="all"/>
          </a:pPr>
          <a:r>
            <a:rPr lang="en-US"/>
            <a:t>1. Proportional (P) Control: The controller output is proportional to the current error value. It provides an immediate response to the error.</a:t>
          </a:r>
          <a:br>
            <a:rPr lang="en-US"/>
          </a:br>
          <a:endParaRPr lang="en-US"/>
        </a:p>
      </dgm:t>
    </dgm:pt>
    <dgm:pt modelId="{96968198-6B24-4EEE-BC33-D4D920E6CA7E}" type="parTrans" cxnId="{B02BCA24-EACB-4F9D-99A6-09A6149593A7}">
      <dgm:prSet/>
      <dgm:spPr/>
      <dgm:t>
        <a:bodyPr/>
        <a:lstStyle/>
        <a:p>
          <a:endParaRPr lang="en-US"/>
        </a:p>
      </dgm:t>
    </dgm:pt>
    <dgm:pt modelId="{5073D735-A39E-477A-BD61-C9C124238C17}" type="sibTrans" cxnId="{B02BCA24-EACB-4F9D-99A6-09A6149593A7}">
      <dgm:prSet/>
      <dgm:spPr/>
      <dgm:t>
        <a:bodyPr/>
        <a:lstStyle/>
        <a:p>
          <a:pPr>
            <a:lnSpc>
              <a:spcPct val="100000"/>
            </a:lnSpc>
          </a:pPr>
          <a:endParaRPr lang="en-US"/>
        </a:p>
      </dgm:t>
    </dgm:pt>
    <dgm:pt modelId="{D29FAEC0-9787-4511-BA1D-9DA5BCAC530B}">
      <dgm:prSet/>
      <dgm:spPr/>
      <dgm:t>
        <a:bodyPr/>
        <a:lstStyle/>
        <a:p>
          <a:pPr>
            <a:lnSpc>
              <a:spcPct val="100000"/>
            </a:lnSpc>
            <a:defRPr cap="all"/>
          </a:pPr>
          <a:r>
            <a:rPr lang="en-US"/>
            <a:t>2. Integral (I) Control: The controller output is proportional to both the magnitude and duration of the error. It eliminates any steady-state error.</a:t>
          </a:r>
          <a:br>
            <a:rPr lang="en-US"/>
          </a:br>
          <a:endParaRPr lang="en-US"/>
        </a:p>
      </dgm:t>
    </dgm:pt>
    <dgm:pt modelId="{D6727977-799A-4FBF-A29E-6A275A0C4EFC}" type="parTrans" cxnId="{48133843-8672-485C-B106-C3D691A8C5A0}">
      <dgm:prSet/>
      <dgm:spPr/>
      <dgm:t>
        <a:bodyPr/>
        <a:lstStyle/>
        <a:p>
          <a:endParaRPr lang="en-US"/>
        </a:p>
      </dgm:t>
    </dgm:pt>
    <dgm:pt modelId="{43EA9627-1AAD-40F6-B681-8BB44AFC72C4}" type="sibTrans" cxnId="{48133843-8672-485C-B106-C3D691A8C5A0}">
      <dgm:prSet/>
      <dgm:spPr/>
      <dgm:t>
        <a:bodyPr/>
        <a:lstStyle/>
        <a:p>
          <a:pPr>
            <a:lnSpc>
              <a:spcPct val="100000"/>
            </a:lnSpc>
          </a:pPr>
          <a:endParaRPr lang="en-US"/>
        </a:p>
      </dgm:t>
    </dgm:pt>
    <dgm:pt modelId="{3817EF02-2B23-4871-828D-3E30CC0CA166}">
      <dgm:prSet/>
      <dgm:spPr/>
      <dgm:t>
        <a:bodyPr/>
        <a:lstStyle/>
        <a:p>
          <a:pPr>
            <a:lnSpc>
              <a:spcPct val="100000"/>
            </a:lnSpc>
            <a:defRPr cap="all"/>
          </a:pPr>
          <a:r>
            <a:rPr lang="en-US"/>
            <a:t>3. Derivative (D) Control: The controller output is proportional to the rate of change of the error. It helps anticipate future error changes.</a:t>
          </a:r>
          <a:br>
            <a:rPr lang="en-US"/>
          </a:br>
          <a:endParaRPr lang="en-US"/>
        </a:p>
      </dgm:t>
    </dgm:pt>
    <dgm:pt modelId="{68313F98-012B-4E55-AFBB-9FD04A75B779}" type="parTrans" cxnId="{544D527D-F30A-41B9-9277-D07B2FE6C655}">
      <dgm:prSet/>
      <dgm:spPr/>
      <dgm:t>
        <a:bodyPr/>
        <a:lstStyle/>
        <a:p>
          <a:endParaRPr lang="en-US"/>
        </a:p>
      </dgm:t>
    </dgm:pt>
    <dgm:pt modelId="{FBEB34A9-B06C-4DE3-A3AE-C2D171E36064}" type="sibTrans" cxnId="{544D527D-F30A-41B9-9277-D07B2FE6C655}">
      <dgm:prSet/>
      <dgm:spPr/>
      <dgm:t>
        <a:bodyPr/>
        <a:lstStyle/>
        <a:p>
          <a:pPr>
            <a:lnSpc>
              <a:spcPct val="100000"/>
            </a:lnSpc>
          </a:pPr>
          <a:endParaRPr lang="en-US"/>
        </a:p>
      </dgm:t>
    </dgm:pt>
    <dgm:pt modelId="{31B88AAE-1A2B-4972-A290-EF04AD15C921}">
      <dgm:prSet/>
      <dgm:spPr/>
      <dgm:t>
        <a:bodyPr/>
        <a:lstStyle/>
        <a:p>
          <a:pPr>
            <a:lnSpc>
              <a:spcPct val="100000"/>
            </a:lnSpc>
            <a:defRPr cap="all"/>
          </a:pPr>
          <a:r>
            <a:rPr lang="en-US"/>
            <a:t>These three components are combined to adjust the control effort and stabilize the system.</a:t>
          </a:r>
        </a:p>
      </dgm:t>
    </dgm:pt>
    <dgm:pt modelId="{2C08A498-B13B-4825-AAE7-A16523590A96}" type="parTrans" cxnId="{82F1331D-2416-4A4B-8C19-FD9863193DCD}">
      <dgm:prSet/>
      <dgm:spPr/>
      <dgm:t>
        <a:bodyPr/>
        <a:lstStyle/>
        <a:p>
          <a:endParaRPr lang="en-US"/>
        </a:p>
      </dgm:t>
    </dgm:pt>
    <dgm:pt modelId="{6FF4F42D-658B-44C4-B608-E316A4AC7F62}" type="sibTrans" cxnId="{82F1331D-2416-4A4B-8C19-FD9863193DCD}">
      <dgm:prSet/>
      <dgm:spPr/>
      <dgm:t>
        <a:bodyPr/>
        <a:lstStyle/>
        <a:p>
          <a:endParaRPr lang="en-US"/>
        </a:p>
      </dgm:t>
    </dgm:pt>
    <dgm:pt modelId="{F84AF466-5C91-46C8-AC21-54D17F1F31F4}" type="pres">
      <dgm:prSet presAssocID="{BF6C6B85-DAC6-4B1D-9180-F43B2BE1FAE8}" presName="root" presStyleCnt="0">
        <dgm:presLayoutVars>
          <dgm:dir/>
          <dgm:resizeHandles val="exact"/>
        </dgm:presLayoutVars>
      </dgm:prSet>
      <dgm:spPr/>
    </dgm:pt>
    <dgm:pt modelId="{7A1C6F91-6FCD-4357-BF3A-AB81737232A5}" type="pres">
      <dgm:prSet presAssocID="{D3DBD239-23DB-491F-A7B8-CFD2A6FEB7E4}" presName="compNode" presStyleCnt="0"/>
      <dgm:spPr/>
    </dgm:pt>
    <dgm:pt modelId="{AB319C90-C173-4C0F-A7C3-016137FDD00D}" type="pres">
      <dgm:prSet presAssocID="{D3DBD239-23DB-491F-A7B8-CFD2A6FEB7E4}" presName="iconBgRect" presStyleLbl="bgShp" presStyleIdx="0" presStyleCnt="6"/>
      <dgm:spPr/>
    </dgm:pt>
    <dgm:pt modelId="{EE79118C-4055-4FE2-814C-881BC92D873C}" type="pres">
      <dgm:prSet presAssocID="{D3DBD239-23DB-491F-A7B8-CFD2A6FEB7E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BC6CAA03-75F1-48C1-AC7A-D7E6EE83A77C}" type="pres">
      <dgm:prSet presAssocID="{D3DBD239-23DB-491F-A7B8-CFD2A6FEB7E4}" presName="spaceRect" presStyleCnt="0"/>
      <dgm:spPr/>
    </dgm:pt>
    <dgm:pt modelId="{C5B3633B-A5D8-4616-ADD0-88AAE90010A4}" type="pres">
      <dgm:prSet presAssocID="{D3DBD239-23DB-491F-A7B8-CFD2A6FEB7E4}" presName="textRect" presStyleLbl="revTx" presStyleIdx="0" presStyleCnt="6">
        <dgm:presLayoutVars>
          <dgm:chMax val="1"/>
          <dgm:chPref val="1"/>
        </dgm:presLayoutVars>
      </dgm:prSet>
      <dgm:spPr/>
    </dgm:pt>
    <dgm:pt modelId="{0D6FDA03-55CD-431D-94E1-D8FDE938B02E}" type="pres">
      <dgm:prSet presAssocID="{EAE27679-AE1B-4082-9C95-63AFBE43B7AF}" presName="sibTrans" presStyleCnt="0"/>
      <dgm:spPr/>
    </dgm:pt>
    <dgm:pt modelId="{65B4D29E-1FC3-4D09-B689-B95C4F200CEA}" type="pres">
      <dgm:prSet presAssocID="{44618499-71E8-4632-A5D3-9308EAEE6AB1}" presName="compNode" presStyleCnt="0"/>
      <dgm:spPr/>
    </dgm:pt>
    <dgm:pt modelId="{F23FCB3F-AFD8-43DF-BD39-B99C4D9BF5AE}" type="pres">
      <dgm:prSet presAssocID="{44618499-71E8-4632-A5D3-9308EAEE6AB1}" presName="iconBgRect" presStyleLbl="bgShp" presStyleIdx="1" presStyleCnt="6"/>
      <dgm:spPr/>
    </dgm:pt>
    <dgm:pt modelId="{F4528002-EDFE-4D5E-8871-8B86933FF27F}" type="pres">
      <dgm:prSet presAssocID="{44618499-71E8-4632-A5D3-9308EAEE6AB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FDF73C2E-EC2A-4023-9D9C-219CF939E096}" type="pres">
      <dgm:prSet presAssocID="{44618499-71E8-4632-A5D3-9308EAEE6AB1}" presName="spaceRect" presStyleCnt="0"/>
      <dgm:spPr/>
    </dgm:pt>
    <dgm:pt modelId="{9F6669B6-9706-42A8-B0BB-5AB668612111}" type="pres">
      <dgm:prSet presAssocID="{44618499-71E8-4632-A5D3-9308EAEE6AB1}" presName="textRect" presStyleLbl="revTx" presStyleIdx="1" presStyleCnt="6">
        <dgm:presLayoutVars>
          <dgm:chMax val="1"/>
          <dgm:chPref val="1"/>
        </dgm:presLayoutVars>
      </dgm:prSet>
      <dgm:spPr/>
    </dgm:pt>
    <dgm:pt modelId="{BE383708-0E06-40C1-B184-070665F83BC2}" type="pres">
      <dgm:prSet presAssocID="{C1F44582-1FA7-4CDF-8089-31C1CCE9FFD7}" presName="sibTrans" presStyleCnt="0"/>
      <dgm:spPr/>
    </dgm:pt>
    <dgm:pt modelId="{25D70254-7ABC-4DAE-B1E9-AF44C7E8ADD3}" type="pres">
      <dgm:prSet presAssocID="{397B066E-C7D0-4324-8301-FC5E9CDAB0DE}" presName="compNode" presStyleCnt="0"/>
      <dgm:spPr/>
    </dgm:pt>
    <dgm:pt modelId="{79C60956-923A-4A1F-9CE2-A87C7BD6CAD0}" type="pres">
      <dgm:prSet presAssocID="{397B066E-C7D0-4324-8301-FC5E9CDAB0DE}" presName="iconBgRect" presStyleLbl="bgShp" presStyleIdx="2" presStyleCnt="6"/>
      <dgm:spPr/>
    </dgm:pt>
    <dgm:pt modelId="{D5F6F92D-7150-4340-AE59-B3AFEF043BC3}" type="pres">
      <dgm:prSet presAssocID="{397B066E-C7D0-4324-8301-FC5E9CDAB0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nsfer"/>
        </a:ext>
      </dgm:extLst>
    </dgm:pt>
    <dgm:pt modelId="{399669E4-C2B9-4659-90E3-190D1F7F6DF8}" type="pres">
      <dgm:prSet presAssocID="{397B066E-C7D0-4324-8301-FC5E9CDAB0DE}" presName="spaceRect" presStyleCnt="0"/>
      <dgm:spPr/>
    </dgm:pt>
    <dgm:pt modelId="{5881F68A-1F25-4D54-9C02-87CF7531A165}" type="pres">
      <dgm:prSet presAssocID="{397B066E-C7D0-4324-8301-FC5E9CDAB0DE}" presName="textRect" presStyleLbl="revTx" presStyleIdx="2" presStyleCnt="6">
        <dgm:presLayoutVars>
          <dgm:chMax val="1"/>
          <dgm:chPref val="1"/>
        </dgm:presLayoutVars>
      </dgm:prSet>
      <dgm:spPr/>
    </dgm:pt>
    <dgm:pt modelId="{6CD9D681-9E05-4D85-8259-4332F2FCBF98}" type="pres">
      <dgm:prSet presAssocID="{5073D735-A39E-477A-BD61-C9C124238C17}" presName="sibTrans" presStyleCnt="0"/>
      <dgm:spPr/>
    </dgm:pt>
    <dgm:pt modelId="{AA1B89CA-9045-42A7-97CB-E4CF7715280F}" type="pres">
      <dgm:prSet presAssocID="{D29FAEC0-9787-4511-BA1D-9DA5BCAC530B}" presName="compNode" presStyleCnt="0"/>
      <dgm:spPr/>
    </dgm:pt>
    <dgm:pt modelId="{13A8A8D5-AC7F-408F-957F-BBAF0EE4C93E}" type="pres">
      <dgm:prSet presAssocID="{D29FAEC0-9787-4511-BA1D-9DA5BCAC530B}" presName="iconBgRect" presStyleLbl="bgShp" presStyleIdx="3" presStyleCnt="6"/>
      <dgm:spPr/>
    </dgm:pt>
    <dgm:pt modelId="{03142A06-D0F7-41FC-9031-FB25AEC56614}" type="pres">
      <dgm:prSet presAssocID="{D29FAEC0-9787-4511-BA1D-9DA5BCAC530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67BDD34F-C5C9-4DB5-938E-2A463A64C84D}" type="pres">
      <dgm:prSet presAssocID="{D29FAEC0-9787-4511-BA1D-9DA5BCAC530B}" presName="spaceRect" presStyleCnt="0"/>
      <dgm:spPr/>
    </dgm:pt>
    <dgm:pt modelId="{8F9BF7FD-E8CC-4CD1-874F-247F59551AA9}" type="pres">
      <dgm:prSet presAssocID="{D29FAEC0-9787-4511-BA1D-9DA5BCAC530B}" presName="textRect" presStyleLbl="revTx" presStyleIdx="3" presStyleCnt="6">
        <dgm:presLayoutVars>
          <dgm:chMax val="1"/>
          <dgm:chPref val="1"/>
        </dgm:presLayoutVars>
      </dgm:prSet>
      <dgm:spPr/>
    </dgm:pt>
    <dgm:pt modelId="{63FA4E3F-21A4-449C-9277-D149F52F7D72}" type="pres">
      <dgm:prSet presAssocID="{43EA9627-1AAD-40F6-B681-8BB44AFC72C4}" presName="sibTrans" presStyleCnt="0"/>
      <dgm:spPr/>
    </dgm:pt>
    <dgm:pt modelId="{65A36A65-1AA3-4B50-A234-CAC3211E9C96}" type="pres">
      <dgm:prSet presAssocID="{3817EF02-2B23-4871-828D-3E30CC0CA166}" presName="compNode" presStyleCnt="0"/>
      <dgm:spPr/>
    </dgm:pt>
    <dgm:pt modelId="{FDADE3B7-CAAA-4084-B1F9-B5F0C1E68F2A}" type="pres">
      <dgm:prSet presAssocID="{3817EF02-2B23-4871-828D-3E30CC0CA166}" presName="iconBgRect" presStyleLbl="bgShp" presStyleIdx="4" presStyleCnt="6"/>
      <dgm:spPr/>
    </dgm:pt>
    <dgm:pt modelId="{2E3FE673-C28F-4B73-83BB-DB68009A13DE}" type="pres">
      <dgm:prSet presAssocID="{3817EF02-2B23-4871-828D-3E30CC0CA16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eb Design"/>
        </a:ext>
      </dgm:extLst>
    </dgm:pt>
    <dgm:pt modelId="{8A2E6A13-90C3-43A4-BF33-BFC589CCFFDE}" type="pres">
      <dgm:prSet presAssocID="{3817EF02-2B23-4871-828D-3E30CC0CA166}" presName="spaceRect" presStyleCnt="0"/>
      <dgm:spPr/>
    </dgm:pt>
    <dgm:pt modelId="{B990FA7D-E781-4707-BEF6-4B1FDF8D8F9E}" type="pres">
      <dgm:prSet presAssocID="{3817EF02-2B23-4871-828D-3E30CC0CA166}" presName="textRect" presStyleLbl="revTx" presStyleIdx="4" presStyleCnt="6">
        <dgm:presLayoutVars>
          <dgm:chMax val="1"/>
          <dgm:chPref val="1"/>
        </dgm:presLayoutVars>
      </dgm:prSet>
      <dgm:spPr/>
    </dgm:pt>
    <dgm:pt modelId="{D1C99B2D-88CA-4B31-BFB3-50E4B7ADF1AF}" type="pres">
      <dgm:prSet presAssocID="{FBEB34A9-B06C-4DE3-A3AE-C2D171E36064}" presName="sibTrans" presStyleCnt="0"/>
      <dgm:spPr/>
    </dgm:pt>
    <dgm:pt modelId="{4DFA7F4D-3721-4A53-8D04-9592732937BF}" type="pres">
      <dgm:prSet presAssocID="{31B88AAE-1A2B-4972-A290-EF04AD15C921}" presName="compNode" presStyleCnt="0"/>
      <dgm:spPr/>
    </dgm:pt>
    <dgm:pt modelId="{74C968FD-C475-4F20-B99E-06935C329BDE}" type="pres">
      <dgm:prSet presAssocID="{31B88AAE-1A2B-4972-A290-EF04AD15C921}" presName="iconBgRect" presStyleLbl="bgShp" presStyleIdx="5" presStyleCnt="6"/>
      <dgm:spPr/>
    </dgm:pt>
    <dgm:pt modelId="{BAD4EAD9-EBB3-4791-9731-9B1343179936}" type="pres">
      <dgm:prSet presAssocID="{31B88AAE-1A2B-4972-A290-EF04AD15C92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ierarchy"/>
        </a:ext>
      </dgm:extLst>
    </dgm:pt>
    <dgm:pt modelId="{0F119F7D-F1C4-4327-B5EA-95EF34198AE1}" type="pres">
      <dgm:prSet presAssocID="{31B88AAE-1A2B-4972-A290-EF04AD15C921}" presName="spaceRect" presStyleCnt="0"/>
      <dgm:spPr/>
    </dgm:pt>
    <dgm:pt modelId="{F58EF7DD-534F-414D-94C4-947FA62691D0}" type="pres">
      <dgm:prSet presAssocID="{31B88AAE-1A2B-4972-A290-EF04AD15C921}" presName="textRect" presStyleLbl="revTx" presStyleIdx="5" presStyleCnt="6">
        <dgm:presLayoutVars>
          <dgm:chMax val="1"/>
          <dgm:chPref val="1"/>
        </dgm:presLayoutVars>
      </dgm:prSet>
      <dgm:spPr/>
    </dgm:pt>
  </dgm:ptLst>
  <dgm:cxnLst>
    <dgm:cxn modelId="{82F1331D-2416-4A4B-8C19-FD9863193DCD}" srcId="{BF6C6B85-DAC6-4B1D-9180-F43B2BE1FAE8}" destId="{31B88AAE-1A2B-4972-A290-EF04AD15C921}" srcOrd="5" destOrd="0" parTransId="{2C08A498-B13B-4825-AAE7-A16523590A96}" sibTransId="{6FF4F42D-658B-44C4-B608-E316A4AC7F62}"/>
    <dgm:cxn modelId="{B02BCA24-EACB-4F9D-99A6-09A6149593A7}" srcId="{BF6C6B85-DAC6-4B1D-9180-F43B2BE1FAE8}" destId="{397B066E-C7D0-4324-8301-FC5E9CDAB0DE}" srcOrd="2" destOrd="0" parTransId="{96968198-6B24-4EEE-BC33-D4D920E6CA7E}" sibTransId="{5073D735-A39E-477A-BD61-C9C124238C17}"/>
    <dgm:cxn modelId="{EA4F1027-4164-1D44-940D-00E15E1404EF}" type="presOf" srcId="{397B066E-C7D0-4324-8301-FC5E9CDAB0DE}" destId="{5881F68A-1F25-4D54-9C02-87CF7531A165}" srcOrd="0" destOrd="0" presId="urn:microsoft.com/office/officeart/2018/5/layout/IconCircleLabelList"/>
    <dgm:cxn modelId="{23B17A2A-CB4F-A546-96CC-9712E22D6A83}" type="presOf" srcId="{D3DBD239-23DB-491F-A7B8-CFD2A6FEB7E4}" destId="{C5B3633B-A5D8-4616-ADD0-88AAE90010A4}" srcOrd="0" destOrd="0" presId="urn:microsoft.com/office/officeart/2018/5/layout/IconCircleLabelList"/>
    <dgm:cxn modelId="{48133843-8672-485C-B106-C3D691A8C5A0}" srcId="{BF6C6B85-DAC6-4B1D-9180-F43B2BE1FAE8}" destId="{D29FAEC0-9787-4511-BA1D-9DA5BCAC530B}" srcOrd="3" destOrd="0" parTransId="{D6727977-799A-4FBF-A29E-6A275A0C4EFC}" sibTransId="{43EA9627-1AAD-40F6-B681-8BB44AFC72C4}"/>
    <dgm:cxn modelId="{00C4C352-08FB-C846-8179-7E09A77B2E00}" type="presOf" srcId="{3817EF02-2B23-4871-828D-3E30CC0CA166}" destId="{B990FA7D-E781-4707-BEF6-4B1FDF8D8F9E}" srcOrd="0" destOrd="0" presId="urn:microsoft.com/office/officeart/2018/5/layout/IconCircleLabelList"/>
    <dgm:cxn modelId="{544D527D-F30A-41B9-9277-D07B2FE6C655}" srcId="{BF6C6B85-DAC6-4B1D-9180-F43B2BE1FAE8}" destId="{3817EF02-2B23-4871-828D-3E30CC0CA166}" srcOrd="4" destOrd="0" parTransId="{68313F98-012B-4E55-AFBB-9FD04A75B779}" sibTransId="{FBEB34A9-B06C-4DE3-A3AE-C2D171E36064}"/>
    <dgm:cxn modelId="{A2F59C8D-687A-45ED-A414-1F714B204BBE}" srcId="{BF6C6B85-DAC6-4B1D-9180-F43B2BE1FAE8}" destId="{D3DBD239-23DB-491F-A7B8-CFD2A6FEB7E4}" srcOrd="0" destOrd="0" parTransId="{D41076EE-C429-4A95-AACC-79071AB50BCA}" sibTransId="{EAE27679-AE1B-4082-9C95-63AFBE43B7AF}"/>
    <dgm:cxn modelId="{CC563892-B171-4C0B-B38C-90A2873743F9}" srcId="{BF6C6B85-DAC6-4B1D-9180-F43B2BE1FAE8}" destId="{44618499-71E8-4632-A5D3-9308EAEE6AB1}" srcOrd="1" destOrd="0" parTransId="{3A74C210-087C-452F-989E-BE2DB487D2B1}" sibTransId="{C1F44582-1FA7-4CDF-8089-31C1CCE9FFD7}"/>
    <dgm:cxn modelId="{9C83EDA1-D774-DD46-908A-B46EE8420AF6}" type="presOf" srcId="{44618499-71E8-4632-A5D3-9308EAEE6AB1}" destId="{9F6669B6-9706-42A8-B0BB-5AB668612111}" srcOrd="0" destOrd="0" presId="urn:microsoft.com/office/officeart/2018/5/layout/IconCircleLabelList"/>
    <dgm:cxn modelId="{235609CE-4743-7949-8FD0-67886AACCF4E}" type="presOf" srcId="{BF6C6B85-DAC6-4B1D-9180-F43B2BE1FAE8}" destId="{F84AF466-5C91-46C8-AC21-54D17F1F31F4}" srcOrd="0" destOrd="0" presId="urn:microsoft.com/office/officeart/2018/5/layout/IconCircleLabelList"/>
    <dgm:cxn modelId="{ACB59EE8-570B-884C-8A8E-858E1CD63434}" type="presOf" srcId="{D29FAEC0-9787-4511-BA1D-9DA5BCAC530B}" destId="{8F9BF7FD-E8CC-4CD1-874F-247F59551AA9}" srcOrd="0" destOrd="0" presId="urn:microsoft.com/office/officeart/2018/5/layout/IconCircleLabelList"/>
    <dgm:cxn modelId="{5A553FEB-DE73-C748-BCAA-CAA72333DC59}" type="presOf" srcId="{31B88AAE-1A2B-4972-A290-EF04AD15C921}" destId="{F58EF7DD-534F-414D-94C4-947FA62691D0}" srcOrd="0" destOrd="0" presId="urn:microsoft.com/office/officeart/2018/5/layout/IconCircleLabelList"/>
    <dgm:cxn modelId="{C6057EA7-5A1D-CE43-A576-10EB2FB0CABD}" type="presParOf" srcId="{F84AF466-5C91-46C8-AC21-54D17F1F31F4}" destId="{7A1C6F91-6FCD-4357-BF3A-AB81737232A5}" srcOrd="0" destOrd="0" presId="urn:microsoft.com/office/officeart/2018/5/layout/IconCircleLabelList"/>
    <dgm:cxn modelId="{C7CC8547-00B4-0341-8471-72673DDE92EF}" type="presParOf" srcId="{7A1C6F91-6FCD-4357-BF3A-AB81737232A5}" destId="{AB319C90-C173-4C0F-A7C3-016137FDD00D}" srcOrd="0" destOrd="0" presId="urn:microsoft.com/office/officeart/2018/5/layout/IconCircleLabelList"/>
    <dgm:cxn modelId="{81E112C9-9DCC-3747-A275-951248E262ED}" type="presParOf" srcId="{7A1C6F91-6FCD-4357-BF3A-AB81737232A5}" destId="{EE79118C-4055-4FE2-814C-881BC92D873C}" srcOrd="1" destOrd="0" presId="urn:microsoft.com/office/officeart/2018/5/layout/IconCircleLabelList"/>
    <dgm:cxn modelId="{250CFF0D-946C-A340-8341-F1B4E2EA1DCA}" type="presParOf" srcId="{7A1C6F91-6FCD-4357-BF3A-AB81737232A5}" destId="{BC6CAA03-75F1-48C1-AC7A-D7E6EE83A77C}" srcOrd="2" destOrd="0" presId="urn:microsoft.com/office/officeart/2018/5/layout/IconCircleLabelList"/>
    <dgm:cxn modelId="{05841FFA-C617-ED46-B369-F39B78232C7A}" type="presParOf" srcId="{7A1C6F91-6FCD-4357-BF3A-AB81737232A5}" destId="{C5B3633B-A5D8-4616-ADD0-88AAE90010A4}" srcOrd="3" destOrd="0" presId="urn:microsoft.com/office/officeart/2018/5/layout/IconCircleLabelList"/>
    <dgm:cxn modelId="{922B6E25-CEAF-F642-A717-EE0757DC39E8}" type="presParOf" srcId="{F84AF466-5C91-46C8-AC21-54D17F1F31F4}" destId="{0D6FDA03-55CD-431D-94E1-D8FDE938B02E}" srcOrd="1" destOrd="0" presId="urn:microsoft.com/office/officeart/2018/5/layout/IconCircleLabelList"/>
    <dgm:cxn modelId="{15812E48-3739-2F4F-AD5D-F7E1BD96ED4B}" type="presParOf" srcId="{F84AF466-5C91-46C8-AC21-54D17F1F31F4}" destId="{65B4D29E-1FC3-4D09-B689-B95C4F200CEA}" srcOrd="2" destOrd="0" presId="urn:microsoft.com/office/officeart/2018/5/layout/IconCircleLabelList"/>
    <dgm:cxn modelId="{496BF6E4-B108-D540-91D7-7DCDCC585050}" type="presParOf" srcId="{65B4D29E-1FC3-4D09-B689-B95C4F200CEA}" destId="{F23FCB3F-AFD8-43DF-BD39-B99C4D9BF5AE}" srcOrd="0" destOrd="0" presId="urn:microsoft.com/office/officeart/2018/5/layout/IconCircleLabelList"/>
    <dgm:cxn modelId="{156986F4-838A-9045-9BC5-10F757259A2D}" type="presParOf" srcId="{65B4D29E-1FC3-4D09-B689-B95C4F200CEA}" destId="{F4528002-EDFE-4D5E-8871-8B86933FF27F}" srcOrd="1" destOrd="0" presId="urn:microsoft.com/office/officeart/2018/5/layout/IconCircleLabelList"/>
    <dgm:cxn modelId="{FC1B1E0F-B529-0044-A5CD-4CD17F1D0AA2}" type="presParOf" srcId="{65B4D29E-1FC3-4D09-B689-B95C4F200CEA}" destId="{FDF73C2E-EC2A-4023-9D9C-219CF939E096}" srcOrd="2" destOrd="0" presId="urn:microsoft.com/office/officeart/2018/5/layout/IconCircleLabelList"/>
    <dgm:cxn modelId="{3BFEA57B-C697-DF40-A71B-245D3C7E13A6}" type="presParOf" srcId="{65B4D29E-1FC3-4D09-B689-B95C4F200CEA}" destId="{9F6669B6-9706-42A8-B0BB-5AB668612111}" srcOrd="3" destOrd="0" presId="urn:microsoft.com/office/officeart/2018/5/layout/IconCircleLabelList"/>
    <dgm:cxn modelId="{9F20B654-C6B5-4240-A6C4-84527C0E3803}" type="presParOf" srcId="{F84AF466-5C91-46C8-AC21-54D17F1F31F4}" destId="{BE383708-0E06-40C1-B184-070665F83BC2}" srcOrd="3" destOrd="0" presId="urn:microsoft.com/office/officeart/2018/5/layout/IconCircleLabelList"/>
    <dgm:cxn modelId="{077EC475-949D-CE40-A048-D1FC7F90A961}" type="presParOf" srcId="{F84AF466-5C91-46C8-AC21-54D17F1F31F4}" destId="{25D70254-7ABC-4DAE-B1E9-AF44C7E8ADD3}" srcOrd="4" destOrd="0" presId="urn:microsoft.com/office/officeart/2018/5/layout/IconCircleLabelList"/>
    <dgm:cxn modelId="{47F25C84-97A6-9B49-8550-6474A3D8DE69}" type="presParOf" srcId="{25D70254-7ABC-4DAE-B1E9-AF44C7E8ADD3}" destId="{79C60956-923A-4A1F-9CE2-A87C7BD6CAD0}" srcOrd="0" destOrd="0" presId="urn:microsoft.com/office/officeart/2018/5/layout/IconCircleLabelList"/>
    <dgm:cxn modelId="{4A382C49-FDFB-A54E-8584-7DCA30FA4EEA}" type="presParOf" srcId="{25D70254-7ABC-4DAE-B1E9-AF44C7E8ADD3}" destId="{D5F6F92D-7150-4340-AE59-B3AFEF043BC3}" srcOrd="1" destOrd="0" presId="urn:microsoft.com/office/officeart/2018/5/layout/IconCircleLabelList"/>
    <dgm:cxn modelId="{9D4AF849-0475-C144-832D-78C9BDF4DF2D}" type="presParOf" srcId="{25D70254-7ABC-4DAE-B1E9-AF44C7E8ADD3}" destId="{399669E4-C2B9-4659-90E3-190D1F7F6DF8}" srcOrd="2" destOrd="0" presId="urn:microsoft.com/office/officeart/2018/5/layout/IconCircleLabelList"/>
    <dgm:cxn modelId="{C51E6D3D-E427-3249-9D9D-EF2DF6564ABD}" type="presParOf" srcId="{25D70254-7ABC-4DAE-B1E9-AF44C7E8ADD3}" destId="{5881F68A-1F25-4D54-9C02-87CF7531A165}" srcOrd="3" destOrd="0" presId="urn:microsoft.com/office/officeart/2018/5/layout/IconCircleLabelList"/>
    <dgm:cxn modelId="{32202677-78E5-824F-98CC-BCAFB1757887}" type="presParOf" srcId="{F84AF466-5C91-46C8-AC21-54D17F1F31F4}" destId="{6CD9D681-9E05-4D85-8259-4332F2FCBF98}" srcOrd="5" destOrd="0" presId="urn:microsoft.com/office/officeart/2018/5/layout/IconCircleLabelList"/>
    <dgm:cxn modelId="{9B07FF50-E64E-EE4C-ADCE-A2CCF493D939}" type="presParOf" srcId="{F84AF466-5C91-46C8-AC21-54D17F1F31F4}" destId="{AA1B89CA-9045-42A7-97CB-E4CF7715280F}" srcOrd="6" destOrd="0" presId="urn:microsoft.com/office/officeart/2018/5/layout/IconCircleLabelList"/>
    <dgm:cxn modelId="{BF728DCC-F2C3-4040-83FA-7B3D724C7E42}" type="presParOf" srcId="{AA1B89CA-9045-42A7-97CB-E4CF7715280F}" destId="{13A8A8D5-AC7F-408F-957F-BBAF0EE4C93E}" srcOrd="0" destOrd="0" presId="urn:microsoft.com/office/officeart/2018/5/layout/IconCircleLabelList"/>
    <dgm:cxn modelId="{F6F30144-B203-6F4A-956D-B64C42AE04FD}" type="presParOf" srcId="{AA1B89CA-9045-42A7-97CB-E4CF7715280F}" destId="{03142A06-D0F7-41FC-9031-FB25AEC56614}" srcOrd="1" destOrd="0" presId="urn:microsoft.com/office/officeart/2018/5/layout/IconCircleLabelList"/>
    <dgm:cxn modelId="{3E6C131F-5F88-9F49-8395-1BC96EE73271}" type="presParOf" srcId="{AA1B89CA-9045-42A7-97CB-E4CF7715280F}" destId="{67BDD34F-C5C9-4DB5-938E-2A463A64C84D}" srcOrd="2" destOrd="0" presId="urn:microsoft.com/office/officeart/2018/5/layout/IconCircleLabelList"/>
    <dgm:cxn modelId="{3B40D0FA-053A-224F-AEF0-C0463014D045}" type="presParOf" srcId="{AA1B89CA-9045-42A7-97CB-E4CF7715280F}" destId="{8F9BF7FD-E8CC-4CD1-874F-247F59551AA9}" srcOrd="3" destOrd="0" presId="urn:microsoft.com/office/officeart/2018/5/layout/IconCircleLabelList"/>
    <dgm:cxn modelId="{3B4C4FB5-8948-6040-A26E-4A53DE536292}" type="presParOf" srcId="{F84AF466-5C91-46C8-AC21-54D17F1F31F4}" destId="{63FA4E3F-21A4-449C-9277-D149F52F7D72}" srcOrd="7" destOrd="0" presId="urn:microsoft.com/office/officeart/2018/5/layout/IconCircleLabelList"/>
    <dgm:cxn modelId="{ED1FAE9F-EA02-714F-A4F9-6C9D12B58808}" type="presParOf" srcId="{F84AF466-5C91-46C8-AC21-54D17F1F31F4}" destId="{65A36A65-1AA3-4B50-A234-CAC3211E9C96}" srcOrd="8" destOrd="0" presId="urn:microsoft.com/office/officeart/2018/5/layout/IconCircleLabelList"/>
    <dgm:cxn modelId="{9CED9425-5C74-3546-83DF-93BEFB138857}" type="presParOf" srcId="{65A36A65-1AA3-4B50-A234-CAC3211E9C96}" destId="{FDADE3B7-CAAA-4084-B1F9-B5F0C1E68F2A}" srcOrd="0" destOrd="0" presId="urn:microsoft.com/office/officeart/2018/5/layout/IconCircleLabelList"/>
    <dgm:cxn modelId="{C62EA25E-AC14-AA4C-8B3E-D5714C66FADC}" type="presParOf" srcId="{65A36A65-1AA3-4B50-A234-CAC3211E9C96}" destId="{2E3FE673-C28F-4B73-83BB-DB68009A13DE}" srcOrd="1" destOrd="0" presId="urn:microsoft.com/office/officeart/2018/5/layout/IconCircleLabelList"/>
    <dgm:cxn modelId="{4DABBECB-845A-FE43-BEF6-D761B122A14B}" type="presParOf" srcId="{65A36A65-1AA3-4B50-A234-CAC3211E9C96}" destId="{8A2E6A13-90C3-43A4-BF33-BFC589CCFFDE}" srcOrd="2" destOrd="0" presId="urn:microsoft.com/office/officeart/2018/5/layout/IconCircleLabelList"/>
    <dgm:cxn modelId="{D0C01726-2F13-0240-BA75-0D616FB6D555}" type="presParOf" srcId="{65A36A65-1AA3-4B50-A234-CAC3211E9C96}" destId="{B990FA7D-E781-4707-BEF6-4B1FDF8D8F9E}" srcOrd="3" destOrd="0" presId="urn:microsoft.com/office/officeart/2018/5/layout/IconCircleLabelList"/>
    <dgm:cxn modelId="{D4ACB321-0C7F-6E44-BD56-12F6A8CDE6CF}" type="presParOf" srcId="{F84AF466-5C91-46C8-AC21-54D17F1F31F4}" destId="{D1C99B2D-88CA-4B31-BFB3-50E4B7ADF1AF}" srcOrd="9" destOrd="0" presId="urn:microsoft.com/office/officeart/2018/5/layout/IconCircleLabelList"/>
    <dgm:cxn modelId="{A1460554-548A-8144-8AAD-C83A37A1108C}" type="presParOf" srcId="{F84AF466-5C91-46C8-AC21-54D17F1F31F4}" destId="{4DFA7F4D-3721-4A53-8D04-9592732937BF}" srcOrd="10" destOrd="0" presId="urn:microsoft.com/office/officeart/2018/5/layout/IconCircleLabelList"/>
    <dgm:cxn modelId="{B64C3A4F-78AF-CF42-BEC7-1FB1B6E1848B}" type="presParOf" srcId="{4DFA7F4D-3721-4A53-8D04-9592732937BF}" destId="{74C968FD-C475-4F20-B99E-06935C329BDE}" srcOrd="0" destOrd="0" presId="urn:microsoft.com/office/officeart/2018/5/layout/IconCircleLabelList"/>
    <dgm:cxn modelId="{4198A4A9-DE8A-7E49-90CE-7D4CD9D350F1}" type="presParOf" srcId="{4DFA7F4D-3721-4A53-8D04-9592732937BF}" destId="{BAD4EAD9-EBB3-4791-9731-9B1343179936}" srcOrd="1" destOrd="0" presId="urn:microsoft.com/office/officeart/2018/5/layout/IconCircleLabelList"/>
    <dgm:cxn modelId="{6E0D6FCF-00D0-DD4A-A2FF-F1A27555BB8F}" type="presParOf" srcId="{4DFA7F4D-3721-4A53-8D04-9592732937BF}" destId="{0F119F7D-F1C4-4327-B5EA-95EF34198AE1}" srcOrd="2" destOrd="0" presId="urn:microsoft.com/office/officeart/2018/5/layout/IconCircleLabelList"/>
    <dgm:cxn modelId="{1C51F621-0FC6-AA43-B65C-BCAA3E2B0F1F}" type="presParOf" srcId="{4DFA7F4D-3721-4A53-8D04-9592732937BF}" destId="{F58EF7DD-534F-414D-94C4-947FA62691D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BEBD2-BAE2-41F9-B2CF-0F4A34C22D24}">
      <dsp:nvSpPr>
        <dsp:cNvPr id="0" name=""/>
        <dsp:cNvSpPr/>
      </dsp:nvSpPr>
      <dsp:spPr>
        <a:xfrm>
          <a:off x="1094262" y="723976"/>
          <a:ext cx="1173867" cy="11738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C796CF-BB6B-4469-AAC3-E1B451EDB80A}">
      <dsp:nvSpPr>
        <dsp:cNvPr id="0" name=""/>
        <dsp:cNvSpPr/>
      </dsp:nvSpPr>
      <dsp:spPr>
        <a:xfrm>
          <a:off x="4243" y="2065541"/>
          <a:ext cx="3353906" cy="50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u="sng" kern="1200"/>
            <a:t>STEP ONE: LEARNING RESOURCES</a:t>
          </a:r>
          <a:endParaRPr lang="en-US" sz="1600" kern="1200"/>
        </a:p>
      </dsp:txBody>
      <dsp:txXfrm>
        <a:off x="4243" y="2065541"/>
        <a:ext cx="3353906" cy="503085"/>
      </dsp:txXfrm>
    </dsp:sp>
    <dsp:sp modelId="{3299EC69-B823-4DA4-94E3-0B9DB7003AFE}">
      <dsp:nvSpPr>
        <dsp:cNvPr id="0" name=""/>
        <dsp:cNvSpPr/>
      </dsp:nvSpPr>
      <dsp:spPr>
        <a:xfrm>
          <a:off x="0" y="2469420"/>
          <a:ext cx="3353906" cy="197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The beginning mainly comprised of compiling online resources via </a:t>
          </a:r>
          <a:r>
            <a:rPr lang="en-US" sz="1500" kern="1200" dirty="0" err="1"/>
            <a:t>youtube</a:t>
          </a:r>
          <a:r>
            <a:rPr lang="en-US" sz="1500" kern="1200" dirty="0"/>
            <a:t>, </a:t>
          </a:r>
          <a:r>
            <a:rPr lang="en-US" sz="1500" kern="1200" dirty="0" err="1"/>
            <a:t>wikipedia</a:t>
          </a:r>
          <a:r>
            <a:rPr lang="en-US" sz="1500" kern="1200" dirty="0"/>
            <a:t>, and various online forums and gathering information about ultrasonic sensors and Arduino interface.</a:t>
          </a:r>
        </a:p>
      </dsp:txBody>
      <dsp:txXfrm>
        <a:off x="0" y="2469420"/>
        <a:ext cx="3353906" cy="1977302"/>
      </dsp:txXfrm>
    </dsp:sp>
    <dsp:sp modelId="{549B90B8-9A3E-41BC-B2A2-319C9C567596}">
      <dsp:nvSpPr>
        <dsp:cNvPr id="0" name=""/>
        <dsp:cNvSpPr/>
      </dsp:nvSpPr>
      <dsp:spPr>
        <a:xfrm>
          <a:off x="5035102" y="723976"/>
          <a:ext cx="1173867" cy="11738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F11888-8FE7-4DD9-9A19-6DB514BA2ED1}">
      <dsp:nvSpPr>
        <dsp:cNvPr id="0" name=""/>
        <dsp:cNvSpPr/>
      </dsp:nvSpPr>
      <dsp:spPr>
        <a:xfrm>
          <a:off x="3945082" y="2065541"/>
          <a:ext cx="3353906" cy="50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u="sng" kern="1200"/>
            <a:t>STEP TWO: BRAINSTORMING</a:t>
          </a:r>
          <a:endParaRPr lang="en-US" sz="1600" kern="1200"/>
        </a:p>
      </dsp:txBody>
      <dsp:txXfrm>
        <a:off x="3945082" y="2065541"/>
        <a:ext cx="3353906" cy="503085"/>
      </dsp:txXfrm>
    </dsp:sp>
    <dsp:sp modelId="{ECF174D3-DAA5-4872-83A5-5A8FD410F731}">
      <dsp:nvSpPr>
        <dsp:cNvPr id="0" name=""/>
        <dsp:cNvSpPr/>
      </dsp:nvSpPr>
      <dsp:spPr>
        <a:xfrm>
          <a:off x="3945082" y="2646626"/>
          <a:ext cx="3353906" cy="197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This step included collaborating among ourselves to generate ideas for the project and discussing the different ways to mount the ultrasonic sensor on the chassis, and to discuss other creative leads. </a:t>
          </a:r>
        </a:p>
      </dsp:txBody>
      <dsp:txXfrm>
        <a:off x="3945082" y="2646626"/>
        <a:ext cx="3353906" cy="1977302"/>
      </dsp:txXfrm>
    </dsp:sp>
    <dsp:sp modelId="{0DA16799-A0C3-437F-89DC-CDCAE0F99BFB}">
      <dsp:nvSpPr>
        <dsp:cNvPr id="0" name=""/>
        <dsp:cNvSpPr/>
      </dsp:nvSpPr>
      <dsp:spPr>
        <a:xfrm>
          <a:off x="8975942" y="723976"/>
          <a:ext cx="1173867" cy="11738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698FAE-08B9-46CA-A995-6B08D8B796F0}">
      <dsp:nvSpPr>
        <dsp:cNvPr id="0" name=""/>
        <dsp:cNvSpPr/>
      </dsp:nvSpPr>
      <dsp:spPr>
        <a:xfrm>
          <a:off x="7885922" y="2065541"/>
          <a:ext cx="3353906" cy="50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u="sng" kern="1200"/>
            <a:t>STEP THREE: COMPONENT RESEARCH</a:t>
          </a:r>
          <a:endParaRPr lang="en-US" sz="1600" kern="1200"/>
        </a:p>
      </dsp:txBody>
      <dsp:txXfrm>
        <a:off x="7885922" y="2065541"/>
        <a:ext cx="3353906" cy="503085"/>
      </dsp:txXfrm>
    </dsp:sp>
    <dsp:sp modelId="{6CC22D75-9CD3-4187-BEE1-C2EAFAC332B0}">
      <dsp:nvSpPr>
        <dsp:cNvPr id="0" name=""/>
        <dsp:cNvSpPr/>
      </dsp:nvSpPr>
      <dsp:spPr>
        <a:xfrm>
          <a:off x="7885922" y="2646626"/>
          <a:ext cx="3353906" cy="1977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 next step was researching the components we would need for the project, primarily Arduino uno including a motor driver L298N and ultrasonic sensors.</a:t>
          </a:r>
        </a:p>
      </dsp:txBody>
      <dsp:txXfrm>
        <a:off x="7885922" y="2646626"/>
        <a:ext cx="3353906" cy="19773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AC5A3-B82E-481D-843A-A37F4ABAB529}">
      <dsp:nvSpPr>
        <dsp:cNvPr id="0" name=""/>
        <dsp:cNvSpPr/>
      </dsp:nvSpPr>
      <dsp:spPr>
        <a:xfrm>
          <a:off x="5478" y="583494"/>
          <a:ext cx="874125" cy="874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6048F8-D37F-47C3-9BE9-012602CF14A3}">
      <dsp:nvSpPr>
        <dsp:cNvPr id="0" name=""/>
        <dsp:cNvSpPr/>
      </dsp:nvSpPr>
      <dsp:spPr>
        <a:xfrm>
          <a:off x="5478" y="1674372"/>
          <a:ext cx="2497500" cy="503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u="sng" kern="1200" dirty="0"/>
            <a:t>STEP FOUR: ARDUINO IDE</a:t>
          </a:r>
          <a:endParaRPr lang="en-US" sz="1600" kern="1200" dirty="0"/>
        </a:p>
      </dsp:txBody>
      <dsp:txXfrm>
        <a:off x="5478" y="1674372"/>
        <a:ext cx="2497500" cy="503402"/>
      </dsp:txXfrm>
    </dsp:sp>
    <dsp:sp modelId="{74AB9749-23E7-4EF8-840B-6583937F1041}">
      <dsp:nvSpPr>
        <dsp:cNvPr id="0" name=""/>
        <dsp:cNvSpPr/>
      </dsp:nvSpPr>
      <dsp:spPr>
        <a:xfrm>
          <a:off x="5478" y="2278590"/>
          <a:ext cx="2497500" cy="3345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This goal was to gain proficiency over the Arduino IDE, which is crucial for programming our board.</a:t>
          </a:r>
        </a:p>
        <a:p>
          <a:pPr marL="0" lvl="0" indent="0" algn="l" defTabSz="711200">
            <a:lnSpc>
              <a:spcPct val="100000"/>
            </a:lnSpc>
            <a:spcBef>
              <a:spcPct val="0"/>
            </a:spcBef>
            <a:spcAft>
              <a:spcPct val="35000"/>
            </a:spcAft>
            <a:buNone/>
          </a:pPr>
          <a:endParaRPr lang="en-US" sz="1600" kern="1200" dirty="0"/>
        </a:p>
      </dsp:txBody>
      <dsp:txXfrm>
        <a:off x="5478" y="2278590"/>
        <a:ext cx="2497500" cy="3345675"/>
      </dsp:txXfrm>
    </dsp:sp>
    <dsp:sp modelId="{6DA933E4-D6C6-4C0F-9E37-095557896DDE}">
      <dsp:nvSpPr>
        <dsp:cNvPr id="0" name=""/>
        <dsp:cNvSpPr/>
      </dsp:nvSpPr>
      <dsp:spPr>
        <a:xfrm>
          <a:off x="2940040" y="583494"/>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90BE2E-6AF8-49F1-926A-BA90E104D7DA}">
      <dsp:nvSpPr>
        <dsp:cNvPr id="0" name=""/>
        <dsp:cNvSpPr/>
      </dsp:nvSpPr>
      <dsp:spPr>
        <a:xfrm>
          <a:off x="2940040" y="1674372"/>
          <a:ext cx="2497500" cy="503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u="sng" kern="1200"/>
            <a:t>STEP FIVE: TINKERCAD</a:t>
          </a:r>
          <a:endParaRPr lang="en-US" sz="1600" kern="1200"/>
        </a:p>
      </dsp:txBody>
      <dsp:txXfrm>
        <a:off x="2940040" y="1674372"/>
        <a:ext cx="2497500" cy="503402"/>
      </dsp:txXfrm>
    </dsp:sp>
    <dsp:sp modelId="{A41F7205-9B8C-425B-A7B9-5A6DA39C7C15}">
      <dsp:nvSpPr>
        <dsp:cNvPr id="0" name=""/>
        <dsp:cNvSpPr/>
      </dsp:nvSpPr>
      <dsp:spPr>
        <a:xfrm>
          <a:off x="2940040" y="2278590"/>
          <a:ext cx="2497500" cy="3345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Next we, </a:t>
          </a:r>
          <a:r>
            <a:rPr lang="en-US" sz="1600" kern="1200" dirty="0" err="1"/>
            <a:t>utilise</a:t>
          </a:r>
          <a:r>
            <a:rPr lang="en-US" sz="1600" kern="1200" dirty="0"/>
            <a:t> the service of </a:t>
          </a:r>
          <a:r>
            <a:rPr lang="en-US" sz="1600" kern="1200" dirty="0" err="1"/>
            <a:t>Tinkercad</a:t>
          </a:r>
          <a:r>
            <a:rPr lang="en-US" sz="1600" kern="1200" dirty="0"/>
            <a:t> for virtual circuit simulations test and identify any potential problems before building the physical prototype.</a:t>
          </a:r>
        </a:p>
      </dsp:txBody>
      <dsp:txXfrm>
        <a:off x="2940040" y="2278590"/>
        <a:ext cx="2497500" cy="3345675"/>
      </dsp:txXfrm>
    </dsp:sp>
    <dsp:sp modelId="{DA940159-A38A-45F9-A689-DE93F44CDD45}">
      <dsp:nvSpPr>
        <dsp:cNvPr id="0" name=""/>
        <dsp:cNvSpPr/>
      </dsp:nvSpPr>
      <dsp:spPr>
        <a:xfrm>
          <a:off x="5874603" y="583494"/>
          <a:ext cx="874125" cy="874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56DD54-E003-4D9D-BB35-0394C7EE67DE}">
      <dsp:nvSpPr>
        <dsp:cNvPr id="0" name=""/>
        <dsp:cNvSpPr/>
      </dsp:nvSpPr>
      <dsp:spPr>
        <a:xfrm>
          <a:off x="5874603" y="1674372"/>
          <a:ext cx="2497500" cy="503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u="sng" kern="1200"/>
            <a:t>STEP SIX: IMPLEMENTATION</a:t>
          </a:r>
          <a:endParaRPr lang="en-US" sz="1600" kern="1200"/>
        </a:p>
      </dsp:txBody>
      <dsp:txXfrm>
        <a:off x="5874603" y="1674372"/>
        <a:ext cx="2497500" cy="503402"/>
      </dsp:txXfrm>
    </dsp:sp>
    <dsp:sp modelId="{405AA71A-7169-4B9C-BFD6-71ECB1B3AEDB}">
      <dsp:nvSpPr>
        <dsp:cNvPr id="0" name=""/>
        <dsp:cNvSpPr/>
      </dsp:nvSpPr>
      <dsp:spPr>
        <a:xfrm>
          <a:off x="5874603" y="2278590"/>
          <a:ext cx="2497500" cy="3345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Once prepared to move forward with the physical implementation phase, we will be assembling the circuit, programming the Arduino board, and testing the system properly.</a:t>
          </a:r>
        </a:p>
      </dsp:txBody>
      <dsp:txXfrm>
        <a:off x="5874603" y="2278590"/>
        <a:ext cx="2497500" cy="3345675"/>
      </dsp:txXfrm>
    </dsp:sp>
    <dsp:sp modelId="{85AD44D0-0A5F-4EE9-86BB-9D394844DB99}">
      <dsp:nvSpPr>
        <dsp:cNvPr id="0" name=""/>
        <dsp:cNvSpPr/>
      </dsp:nvSpPr>
      <dsp:spPr>
        <a:xfrm>
          <a:off x="8809165" y="583494"/>
          <a:ext cx="874125" cy="8741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F09C7-25C9-4276-BAB0-0A049E75024F}">
      <dsp:nvSpPr>
        <dsp:cNvPr id="0" name=""/>
        <dsp:cNvSpPr/>
      </dsp:nvSpPr>
      <dsp:spPr>
        <a:xfrm>
          <a:off x="8809165" y="1674372"/>
          <a:ext cx="2497500" cy="503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defRPr b="1"/>
          </a:pPr>
          <a:r>
            <a:rPr lang="en-US" sz="1600" u="sng" kern="1200"/>
            <a:t>STEP SEVEN: CONCLUSION AND PRESENTATION</a:t>
          </a:r>
          <a:endParaRPr lang="en-US" sz="1600" kern="1200"/>
        </a:p>
      </dsp:txBody>
      <dsp:txXfrm>
        <a:off x="8809165" y="1674372"/>
        <a:ext cx="2497500" cy="503402"/>
      </dsp:txXfrm>
    </dsp:sp>
    <dsp:sp modelId="{0D57656A-CE53-4183-A126-8B260E0171A9}">
      <dsp:nvSpPr>
        <dsp:cNvPr id="0" name=""/>
        <dsp:cNvSpPr/>
      </dsp:nvSpPr>
      <dsp:spPr>
        <a:xfrm>
          <a:off x="8809165" y="2278590"/>
          <a:ext cx="2497500" cy="3345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Done with the implementation, there could be further creative ventures to look into to improve our project further.</a:t>
          </a:r>
        </a:p>
        <a:p>
          <a:pPr marL="0" lvl="0" indent="0" algn="l" defTabSz="711200">
            <a:lnSpc>
              <a:spcPct val="100000"/>
            </a:lnSpc>
            <a:spcBef>
              <a:spcPct val="0"/>
            </a:spcBef>
            <a:spcAft>
              <a:spcPct val="35000"/>
            </a:spcAft>
            <a:buNone/>
          </a:pPr>
          <a:r>
            <a:rPr lang="en-US" sz="1600" kern="1200" dirty="0"/>
            <a:t>The final step of our project work would include properly presenting the documented progress using circuit diagrams, code snippets and proper explanations. This would then conclude the project successfully</a:t>
          </a:r>
        </a:p>
      </dsp:txBody>
      <dsp:txXfrm>
        <a:off x="8809165" y="2278590"/>
        <a:ext cx="2497500" cy="3345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319C90-C173-4C0F-A7C3-016137FDD00D}">
      <dsp:nvSpPr>
        <dsp:cNvPr id="0" name=""/>
        <dsp:cNvSpPr/>
      </dsp:nvSpPr>
      <dsp:spPr>
        <a:xfrm>
          <a:off x="299054" y="531674"/>
          <a:ext cx="932871" cy="9328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79118C-4055-4FE2-814C-881BC92D873C}">
      <dsp:nvSpPr>
        <dsp:cNvPr id="0" name=""/>
        <dsp:cNvSpPr/>
      </dsp:nvSpPr>
      <dsp:spPr>
        <a:xfrm>
          <a:off x="497863" y="730483"/>
          <a:ext cx="535253" cy="535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B3633B-A5D8-4616-ADD0-88AAE90010A4}">
      <dsp:nvSpPr>
        <dsp:cNvPr id="0" name=""/>
        <dsp:cNvSpPr/>
      </dsp:nvSpPr>
      <dsp:spPr>
        <a:xfrm>
          <a:off x="841" y="1755112"/>
          <a:ext cx="1529296" cy="2064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PID controllers are used in control systems to regulate processes by continuously calculating an error value as the difference between a desired setpoint and a measured process variable. The controller attempts to minimize the error by adjusting the control input.</a:t>
          </a:r>
          <a:br>
            <a:rPr lang="en-US" sz="1100" kern="1200" dirty="0"/>
          </a:br>
          <a:endParaRPr lang="en-US" sz="1100" kern="1200" dirty="0"/>
        </a:p>
      </dsp:txBody>
      <dsp:txXfrm>
        <a:off x="841" y="1755112"/>
        <a:ext cx="1529296" cy="2064550"/>
      </dsp:txXfrm>
    </dsp:sp>
    <dsp:sp modelId="{F23FCB3F-AFD8-43DF-BD39-B99C4D9BF5AE}">
      <dsp:nvSpPr>
        <dsp:cNvPr id="0" name=""/>
        <dsp:cNvSpPr/>
      </dsp:nvSpPr>
      <dsp:spPr>
        <a:xfrm>
          <a:off x="2095978" y="531674"/>
          <a:ext cx="932871" cy="93287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528002-EDFE-4D5E-8871-8B86933FF27F}">
      <dsp:nvSpPr>
        <dsp:cNvPr id="0" name=""/>
        <dsp:cNvSpPr/>
      </dsp:nvSpPr>
      <dsp:spPr>
        <a:xfrm>
          <a:off x="2294787" y="730483"/>
          <a:ext cx="535253" cy="535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6669B6-9706-42A8-B0BB-5AB668612111}">
      <dsp:nvSpPr>
        <dsp:cNvPr id="0" name=""/>
        <dsp:cNvSpPr/>
      </dsp:nvSpPr>
      <dsp:spPr>
        <a:xfrm>
          <a:off x="1797765" y="1755112"/>
          <a:ext cx="1529296" cy="2064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Working of PID Controller:</a:t>
          </a:r>
          <a:br>
            <a:rPr lang="en-US" sz="1100" kern="1200"/>
          </a:br>
          <a:endParaRPr lang="en-US" sz="1100" kern="1200"/>
        </a:p>
      </dsp:txBody>
      <dsp:txXfrm>
        <a:off x="1797765" y="1755112"/>
        <a:ext cx="1529296" cy="2064550"/>
      </dsp:txXfrm>
    </dsp:sp>
    <dsp:sp modelId="{79C60956-923A-4A1F-9CE2-A87C7BD6CAD0}">
      <dsp:nvSpPr>
        <dsp:cNvPr id="0" name=""/>
        <dsp:cNvSpPr/>
      </dsp:nvSpPr>
      <dsp:spPr>
        <a:xfrm>
          <a:off x="3892902" y="531674"/>
          <a:ext cx="932871" cy="93287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F6F92D-7150-4340-AE59-B3AFEF043BC3}">
      <dsp:nvSpPr>
        <dsp:cNvPr id="0" name=""/>
        <dsp:cNvSpPr/>
      </dsp:nvSpPr>
      <dsp:spPr>
        <a:xfrm>
          <a:off x="4091711" y="730483"/>
          <a:ext cx="535253" cy="535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81F68A-1F25-4D54-9C02-87CF7531A165}">
      <dsp:nvSpPr>
        <dsp:cNvPr id="0" name=""/>
        <dsp:cNvSpPr/>
      </dsp:nvSpPr>
      <dsp:spPr>
        <a:xfrm>
          <a:off x="3594689" y="1755112"/>
          <a:ext cx="1529296" cy="2064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1. Proportional (P) Control: The controller output is proportional to the current error value. It provides an immediate response to the error.</a:t>
          </a:r>
          <a:br>
            <a:rPr lang="en-US" sz="1100" kern="1200"/>
          </a:br>
          <a:endParaRPr lang="en-US" sz="1100" kern="1200"/>
        </a:p>
      </dsp:txBody>
      <dsp:txXfrm>
        <a:off x="3594689" y="1755112"/>
        <a:ext cx="1529296" cy="2064550"/>
      </dsp:txXfrm>
    </dsp:sp>
    <dsp:sp modelId="{13A8A8D5-AC7F-408F-957F-BBAF0EE4C93E}">
      <dsp:nvSpPr>
        <dsp:cNvPr id="0" name=""/>
        <dsp:cNvSpPr/>
      </dsp:nvSpPr>
      <dsp:spPr>
        <a:xfrm>
          <a:off x="5689826" y="531674"/>
          <a:ext cx="932871" cy="93287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142A06-D0F7-41FC-9031-FB25AEC56614}">
      <dsp:nvSpPr>
        <dsp:cNvPr id="0" name=""/>
        <dsp:cNvSpPr/>
      </dsp:nvSpPr>
      <dsp:spPr>
        <a:xfrm>
          <a:off x="5888634" y="730483"/>
          <a:ext cx="535253" cy="5352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9BF7FD-E8CC-4CD1-874F-247F59551AA9}">
      <dsp:nvSpPr>
        <dsp:cNvPr id="0" name=""/>
        <dsp:cNvSpPr/>
      </dsp:nvSpPr>
      <dsp:spPr>
        <a:xfrm>
          <a:off x="5391613" y="1755112"/>
          <a:ext cx="1529296" cy="2064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2. Integral (I) Control: The controller output is proportional to both the magnitude and duration of the error. It eliminates any steady-state error.</a:t>
          </a:r>
          <a:br>
            <a:rPr lang="en-US" sz="1100" kern="1200"/>
          </a:br>
          <a:endParaRPr lang="en-US" sz="1100" kern="1200"/>
        </a:p>
      </dsp:txBody>
      <dsp:txXfrm>
        <a:off x="5391613" y="1755112"/>
        <a:ext cx="1529296" cy="2064550"/>
      </dsp:txXfrm>
    </dsp:sp>
    <dsp:sp modelId="{FDADE3B7-CAAA-4084-B1F9-B5F0C1E68F2A}">
      <dsp:nvSpPr>
        <dsp:cNvPr id="0" name=""/>
        <dsp:cNvSpPr/>
      </dsp:nvSpPr>
      <dsp:spPr>
        <a:xfrm>
          <a:off x="7486750" y="531674"/>
          <a:ext cx="932871" cy="93287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3FE673-C28F-4B73-83BB-DB68009A13DE}">
      <dsp:nvSpPr>
        <dsp:cNvPr id="0" name=""/>
        <dsp:cNvSpPr/>
      </dsp:nvSpPr>
      <dsp:spPr>
        <a:xfrm>
          <a:off x="7685558" y="730483"/>
          <a:ext cx="535253" cy="5352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90FA7D-E781-4707-BEF6-4B1FDF8D8F9E}">
      <dsp:nvSpPr>
        <dsp:cNvPr id="0" name=""/>
        <dsp:cNvSpPr/>
      </dsp:nvSpPr>
      <dsp:spPr>
        <a:xfrm>
          <a:off x="7188537" y="1755112"/>
          <a:ext cx="1529296" cy="2064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3. Derivative (D) Control: The controller output is proportional to the rate of change of the error. It helps anticipate future error changes.</a:t>
          </a:r>
          <a:br>
            <a:rPr lang="en-US" sz="1100" kern="1200"/>
          </a:br>
          <a:endParaRPr lang="en-US" sz="1100" kern="1200"/>
        </a:p>
      </dsp:txBody>
      <dsp:txXfrm>
        <a:off x="7188537" y="1755112"/>
        <a:ext cx="1529296" cy="2064550"/>
      </dsp:txXfrm>
    </dsp:sp>
    <dsp:sp modelId="{74C968FD-C475-4F20-B99E-06935C329BDE}">
      <dsp:nvSpPr>
        <dsp:cNvPr id="0" name=""/>
        <dsp:cNvSpPr/>
      </dsp:nvSpPr>
      <dsp:spPr>
        <a:xfrm>
          <a:off x="9283674" y="531674"/>
          <a:ext cx="932871" cy="93287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D4EAD9-EBB3-4791-9731-9B1343179936}">
      <dsp:nvSpPr>
        <dsp:cNvPr id="0" name=""/>
        <dsp:cNvSpPr/>
      </dsp:nvSpPr>
      <dsp:spPr>
        <a:xfrm>
          <a:off x="9482482" y="730483"/>
          <a:ext cx="535253" cy="53525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8EF7DD-534F-414D-94C4-947FA62691D0}">
      <dsp:nvSpPr>
        <dsp:cNvPr id="0" name=""/>
        <dsp:cNvSpPr/>
      </dsp:nvSpPr>
      <dsp:spPr>
        <a:xfrm>
          <a:off x="8985461" y="1755112"/>
          <a:ext cx="1529296" cy="2064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These three components are combined to adjust the control effort and stabilize the system.</a:t>
          </a:r>
        </a:p>
      </dsp:txBody>
      <dsp:txXfrm>
        <a:off x="8985461" y="1755112"/>
        <a:ext cx="1529296" cy="206455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BB2D20-BF8F-A648-AE59-F763C49C9A9A}"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93B7BB-C0D7-944F-8A5F-9C899E021820}" type="slidenum">
              <a:rPr lang="en-US" smtClean="0"/>
              <a:t>‹#›</a:t>
            </a:fld>
            <a:endParaRPr lang="en-US"/>
          </a:p>
        </p:txBody>
      </p:sp>
    </p:spTree>
    <p:extLst>
      <p:ext uri="{BB962C8B-B14F-4D97-AF65-F5344CB8AC3E}">
        <p14:creationId xmlns:p14="http://schemas.microsoft.com/office/powerpoint/2010/main" val="1982595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DC6A-E453-FAE3-EEA8-3DC02F48A9F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5A02ECF-9116-4BA2-23AB-ED8C1240F7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38ABE1B-7819-3602-49BE-573017179E23}"/>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5" name="Footer Placeholder 4">
            <a:extLst>
              <a:ext uri="{FF2B5EF4-FFF2-40B4-BE49-F238E27FC236}">
                <a16:creationId xmlns:a16="http://schemas.microsoft.com/office/drawing/2014/main" id="{7A286A15-6239-705E-0669-D5354FEFA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BFE5FC-E359-6DD3-6B49-A3B0F41FEEEF}"/>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936976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50F18-D45F-21A8-E78F-29D342E0379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5480D00-53C3-BE45-0A95-1640E7180D3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3F2BEB-FF19-3516-1DCF-19D6AB683A90}"/>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5" name="Footer Placeholder 4">
            <a:extLst>
              <a:ext uri="{FF2B5EF4-FFF2-40B4-BE49-F238E27FC236}">
                <a16:creationId xmlns:a16="http://schemas.microsoft.com/office/drawing/2014/main" id="{CFA4075A-7F9A-F5FE-6163-E226C7BC1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DF3A3-DAF4-EA07-0670-D80AAA5E6A5A}"/>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4127564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84FB50-0D08-AB7F-DC18-696E00E1DC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BAF9DC-548B-A504-F178-6D91DB3003E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D772D8-F1E3-D846-AC7B-3D4570C46523}"/>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5" name="Footer Placeholder 4">
            <a:extLst>
              <a:ext uri="{FF2B5EF4-FFF2-40B4-BE49-F238E27FC236}">
                <a16:creationId xmlns:a16="http://schemas.microsoft.com/office/drawing/2014/main" id="{5D8E4AFB-5CDA-EC7D-3A5E-84243EB500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40E0C-54E0-3FDD-24FD-419A26161217}"/>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1294351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33F96-1134-C550-90A6-EEDD6AC023C0}"/>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BC4CF34-A1CE-D709-0914-5BF46EE3C2F1}"/>
              </a:ext>
            </a:extLst>
          </p:cNvPr>
          <p:cNvSpPr>
            <a:spLocks noGrp="1"/>
          </p:cNvSpPr>
          <p:nvPr>
            <p:ph type="body"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6F2665-3D9A-F964-5BEE-70F1C4B76CE0}"/>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5" name="Footer Placeholder 4">
            <a:extLst>
              <a:ext uri="{FF2B5EF4-FFF2-40B4-BE49-F238E27FC236}">
                <a16:creationId xmlns:a16="http://schemas.microsoft.com/office/drawing/2014/main" id="{984722C7-6555-C94D-228C-A379317E97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06F53-845C-009F-A831-F8E9B57D2255}"/>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4188286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F62D-FB02-2613-72C2-6997F4948EB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8C26CA3-C44B-A28E-B05C-322BFBC2B2A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6B04E9-9756-5C61-4994-263226231CC0}"/>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5" name="Footer Placeholder 4">
            <a:extLst>
              <a:ext uri="{FF2B5EF4-FFF2-40B4-BE49-F238E27FC236}">
                <a16:creationId xmlns:a16="http://schemas.microsoft.com/office/drawing/2014/main" id="{9A7D3FEE-4FCF-D4DF-E60A-ABF81F07C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7129CB-C50B-97B5-17DD-87C03A544713}"/>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6452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8AF3-0BD1-63CF-E0BB-FF457292858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15A5D59-6C25-9085-D3D5-6B03860FD05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3C3D2E4-7FA5-A34D-7E93-03B10626F270}"/>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5" name="Footer Placeholder 4">
            <a:extLst>
              <a:ext uri="{FF2B5EF4-FFF2-40B4-BE49-F238E27FC236}">
                <a16:creationId xmlns:a16="http://schemas.microsoft.com/office/drawing/2014/main" id="{EF24909A-CDB7-13E6-3E6C-C33996F97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0CE7C-032F-2C62-2FD0-8A1C50DEF03C}"/>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3182756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891A-491D-55BB-720F-C89E571F19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4164D2-B93C-EB6D-29A2-605C05B5A8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77CB8F3-CDB4-57B3-A7CB-020F33FBA93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12F69A3-27D6-0597-6A8E-D14949092482}"/>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6" name="Footer Placeholder 5">
            <a:extLst>
              <a:ext uri="{FF2B5EF4-FFF2-40B4-BE49-F238E27FC236}">
                <a16:creationId xmlns:a16="http://schemas.microsoft.com/office/drawing/2014/main" id="{D54EE3FE-D0FE-CD1F-6FAC-045F4BB3B3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1D943-0AD8-514B-772D-D1E24BEF4394}"/>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2263969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6673-2D54-B653-9FE1-338F73719C5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354E829-A993-046D-6A2C-CC14881FD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ADA1BFD-0E79-2B9D-F178-523282149D8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DE84A5C-E4C8-5F39-5414-193B21AFC7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130DA98-7DA6-CCDB-FB74-D8749B4730D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6DD02B6-028D-192C-E049-CA88BD6B2831}"/>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8" name="Footer Placeholder 7">
            <a:extLst>
              <a:ext uri="{FF2B5EF4-FFF2-40B4-BE49-F238E27FC236}">
                <a16:creationId xmlns:a16="http://schemas.microsoft.com/office/drawing/2014/main" id="{83161D67-B3A1-893F-9948-11CD2A009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3B2C45-BA85-EC16-8861-DF956746CD30}"/>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2196931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A768F-D619-8BBC-BBC3-F6CAF871CA8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5D245AA-AB78-E91F-DF21-6677EBF7E33E}"/>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4" name="Footer Placeholder 3">
            <a:extLst>
              <a:ext uri="{FF2B5EF4-FFF2-40B4-BE49-F238E27FC236}">
                <a16:creationId xmlns:a16="http://schemas.microsoft.com/office/drawing/2014/main" id="{EF62C661-6A16-578A-C33F-A46797EABC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B62AE9-DE1D-5CA7-CDDC-B2070D6C01E1}"/>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1878131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7071E7-EE19-0C8D-D6BF-451E50CCF833}"/>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3" name="Footer Placeholder 2">
            <a:extLst>
              <a:ext uri="{FF2B5EF4-FFF2-40B4-BE49-F238E27FC236}">
                <a16:creationId xmlns:a16="http://schemas.microsoft.com/office/drawing/2014/main" id="{03354D1E-33C4-3624-206D-A65F2B86F1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DBE092-EFC3-D541-1BA4-B3952FD2C8C5}"/>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598660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6948-008F-A593-8407-A2CC346B9E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71FF7CC-F34C-0D6E-F4AE-DE44B003A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1C2212A-4F71-9011-BEC4-8221977D9B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23EDC66-3198-30CE-8A16-3A2771484551}"/>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6" name="Footer Placeholder 5">
            <a:extLst>
              <a:ext uri="{FF2B5EF4-FFF2-40B4-BE49-F238E27FC236}">
                <a16:creationId xmlns:a16="http://schemas.microsoft.com/office/drawing/2014/main" id="{549EC02A-89EE-A359-FA27-C9DBADCB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012C9D-451B-C112-AA45-13A06AF95420}"/>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225677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856DE-AF13-BB50-51C3-8A29EEB685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A6B1B34-8CA5-8EDC-DD69-F04EBF5750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0AD1B7-1AF1-224D-A6FF-0C3ED16F89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1796232-B45E-828B-4570-1888C72C4348}"/>
              </a:ext>
            </a:extLst>
          </p:cNvPr>
          <p:cNvSpPr>
            <a:spLocks noGrp="1"/>
          </p:cNvSpPr>
          <p:nvPr>
            <p:ph type="dt" sz="half" idx="10"/>
          </p:nvPr>
        </p:nvSpPr>
        <p:spPr/>
        <p:txBody>
          <a:bodyPr/>
          <a:lstStyle/>
          <a:p>
            <a:fld id="{69B48DD2-18CC-4D45-BD14-A4333224B4DE}" type="datetimeFigureOut">
              <a:rPr lang="en-US" smtClean="0"/>
              <a:t>4/2/2024</a:t>
            </a:fld>
            <a:endParaRPr lang="en-US"/>
          </a:p>
        </p:txBody>
      </p:sp>
      <p:sp>
        <p:nvSpPr>
          <p:cNvPr id="6" name="Footer Placeholder 5">
            <a:extLst>
              <a:ext uri="{FF2B5EF4-FFF2-40B4-BE49-F238E27FC236}">
                <a16:creationId xmlns:a16="http://schemas.microsoft.com/office/drawing/2014/main" id="{3FC73CF4-97FA-2B34-1CC1-DECC879DE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6FC47E-C9CF-D3CA-4A67-2FC6D6DA1401}"/>
              </a:ext>
            </a:extLst>
          </p:cNvPr>
          <p:cNvSpPr>
            <a:spLocks noGrp="1"/>
          </p:cNvSpPr>
          <p:nvPr>
            <p:ph type="sldNum" sz="quarter" idx="12"/>
          </p:nvPr>
        </p:nvSpPr>
        <p:spPr/>
        <p:txBody>
          <a:bodyPr/>
          <a:lstStyle/>
          <a:p>
            <a:fld id="{CED23EBF-1366-9446-AE97-8E6C9C65FCF1}" type="slidenum">
              <a:rPr lang="en-US" smtClean="0"/>
              <a:t>‹#›</a:t>
            </a:fld>
            <a:endParaRPr lang="en-US"/>
          </a:p>
        </p:txBody>
      </p:sp>
    </p:spTree>
    <p:extLst>
      <p:ext uri="{BB962C8B-B14F-4D97-AF65-F5344CB8AC3E}">
        <p14:creationId xmlns:p14="http://schemas.microsoft.com/office/powerpoint/2010/main" val="59934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603B24-F15D-9A54-EBD5-267E221754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BA3A0E4-00F0-22F7-DCFD-9346CBDA40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5EB561-3EB1-7902-6939-4FB189A5A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48DD2-18CC-4D45-BD14-A4333224B4DE}" type="datetimeFigureOut">
              <a:rPr lang="en-US" smtClean="0"/>
              <a:t>4/2/2024</a:t>
            </a:fld>
            <a:endParaRPr lang="en-US"/>
          </a:p>
        </p:txBody>
      </p:sp>
      <p:sp>
        <p:nvSpPr>
          <p:cNvPr id="5" name="Footer Placeholder 4">
            <a:extLst>
              <a:ext uri="{FF2B5EF4-FFF2-40B4-BE49-F238E27FC236}">
                <a16:creationId xmlns:a16="http://schemas.microsoft.com/office/drawing/2014/main" id="{BC8DDF6F-9C71-463C-C7C0-31D8620B89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EA83F8E-9B6C-4F64-8F1C-5E590BC640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D23EBF-1366-9446-AE97-8E6C9C65FCF1}" type="slidenum">
              <a:rPr lang="en-US" smtClean="0"/>
              <a:t>‹#›</a:t>
            </a:fld>
            <a:endParaRPr lang="en-US"/>
          </a:p>
        </p:txBody>
      </p:sp>
    </p:spTree>
    <p:extLst>
      <p:ext uri="{BB962C8B-B14F-4D97-AF65-F5344CB8AC3E}">
        <p14:creationId xmlns:p14="http://schemas.microsoft.com/office/powerpoint/2010/main" val="881479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ateneu.xtec.cat/wikiform/wikiexport/materials/csre/mbit/b4/b4t3/p36/index" TargetMode="External"/><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hyperlink" Target="https://creativecommons.org/licenses/by-nc-sa/3.0/" TargetMode="External"/><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robot under a light bulb on a green brick wall">
            <a:extLst>
              <a:ext uri="{FF2B5EF4-FFF2-40B4-BE49-F238E27FC236}">
                <a16:creationId xmlns:a16="http://schemas.microsoft.com/office/drawing/2014/main" id="{479C35AE-638A-0936-3C1B-FAF52D2D7362}"/>
              </a:ext>
            </a:extLst>
          </p:cNvPr>
          <p:cNvPicPr>
            <a:picLocks noChangeAspect="1"/>
          </p:cNvPicPr>
          <p:nvPr/>
        </p:nvPicPr>
        <p:blipFill rotWithShape="1">
          <a:blip r:embed="rId2"/>
          <a:srcRect l="20435" t="9091" r="14928"/>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3575AA-7F5F-8C38-D487-B8B15E467F1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Wall-Following Robot Project</a:t>
            </a: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229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udio sound board">
            <a:extLst>
              <a:ext uri="{FF2B5EF4-FFF2-40B4-BE49-F238E27FC236}">
                <a16:creationId xmlns:a16="http://schemas.microsoft.com/office/drawing/2014/main" id="{8326BC59-B1EA-5615-8B42-0B8A059E66D3}"/>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EA5E5A91-544D-1F71-AA66-B105CCD7668B}"/>
              </a:ext>
            </a:extLst>
          </p:cNvPr>
          <p:cNvSpPr>
            <a:spLocks noGrp="1"/>
          </p:cNvSpPr>
          <p:nvPr>
            <p:ph type="title"/>
          </p:nvPr>
        </p:nvSpPr>
        <p:spPr>
          <a:xfrm>
            <a:off x="838199" y="557189"/>
            <a:ext cx="5155263" cy="5571899"/>
          </a:xfrm>
        </p:spPr>
        <p:txBody>
          <a:bodyPr vert="horz" lIns="91440" tIns="45720" rIns="91440" bIns="45720" rtlCol="0" anchor="ctr">
            <a:normAutofit/>
          </a:bodyPr>
          <a:lstStyle/>
          <a:p>
            <a:r>
              <a:rPr lang="en-US" dirty="0">
                <a:solidFill>
                  <a:srgbClr val="FFFFFF"/>
                </a:solidFill>
              </a:rPr>
              <a:t>Challenges &amp;</a:t>
            </a:r>
            <a:br>
              <a:rPr lang="en-US" dirty="0">
                <a:solidFill>
                  <a:srgbClr val="FFFFFF"/>
                </a:solidFill>
              </a:rPr>
            </a:br>
            <a:r>
              <a:rPr lang="en-US" dirty="0">
                <a:solidFill>
                  <a:srgbClr val="FFFFFF"/>
                </a:solidFill>
              </a:rPr>
              <a:t>Solutions </a:t>
            </a:r>
          </a:p>
        </p:txBody>
      </p:sp>
      <p:sp>
        <p:nvSpPr>
          <p:cNvPr id="3" name="Text Placeholder 2">
            <a:extLst>
              <a:ext uri="{FF2B5EF4-FFF2-40B4-BE49-F238E27FC236}">
                <a16:creationId xmlns:a16="http://schemas.microsoft.com/office/drawing/2014/main" id="{33B8A19A-B923-D6F0-1508-93DF74D14351}"/>
              </a:ext>
            </a:extLst>
          </p:cNvPr>
          <p:cNvSpPr>
            <a:spLocks noGrp="1"/>
          </p:cNvSpPr>
          <p:nvPr>
            <p:ph type="body" idx="1"/>
          </p:nvPr>
        </p:nvSpPr>
        <p:spPr>
          <a:xfrm>
            <a:off x="6195375" y="557189"/>
            <a:ext cx="5158424" cy="5571899"/>
          </a:xfrm>
        </p:spPr>
        <p:txBody>
          <a:bodyPr vert="horz" lIns="91440" tIns="45720" rIns="91440" bIns="45720" rtlCol="0" anchor="ctr">
            <a:normAutofit/>
          </a:bodyPr>
          <a:lstStyle/>
          <a:p>
            <a:r>
              <a:rPr lang="en-US" sz="2400" dirty="0">
                <a:solidFill>
                  <a:srgbClr val="FFFFFF"/>
                </a:solidFill>
              </a:rPr>
              <a:t>Some challenges encountered during the project include tuning the PID parameters, dealing with sensor noise, and ensuring smooth motor control. And also we faced challenges with design of robot to balance the weights of the components on chassis for a balanced output.</a:t>
            </a:r>
          </a:p>
        </p:txBody>
      </p:sp>
    </p:spTree>
    <p:extLst>
      <p:ext uri="{BB962C8B-B14F-4D97-AF65-F5344CB8AC3E}">
        <p14:creationId xmlns:p14="http://schemas.microsoft.com/office/powerpoint/2010/main" val="1286856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04E2402E-7402-02AA-BA32-6DA276EB7856}"/>
              </a:ext>
            </a:extLst>
          </p:cNvPr>
          <p:cNvPicPr>
            <a:picLocks noChangeAspect="1"/>
          </p:cNvPicPr>
          <p:nvPr/>
        </p:nvPicPr>
        <p:blipFill rotWithShape="1">
          <a:blip r:embed="rId2"/>
          <a:srcRect t="9091" r="23289"/>
          <a:stretch/>
        </p:blipFill>
        <p:spPr>
          <a:xfrm>
            <a:off x="3522468" y="10"/>
            <a:ext cx="8669532" cy="6857990"/>
          </a:xfrm>
          <a:prstGeom prst="rect">
            <a:avLst/>
          </a:prstGeom>
        </p:spPr>
      </p:pic>
      <p:sp>
        <p:nvSpPr>
          <p:cNvPr id="29" name="Rectangle 28">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71967-4FB5-EEC8-1055-D9478BF6AA1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Implementation</a:t>
            </a:r>
          </a:p>
        </p:txBody>
      </p:sp>
      <p:sp>
        <p:nvSpPr>
          <p:cNvPr id="30" name="Rectangle 2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0B44B803-17D7-3CA0-ED01-0F172937E896}"/>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r>
              <a:rPr lang="en-US" sz="2400" dirty="0">
                <a:solidFill>
                  <a:schemeClr val="bg1"/>
                </a:solidFill>
              </a:rPr>
              <a:t>The robot was implemented using an Arduino microcontroller, L298N motor driver, and a 3D-printed chassis. The code was developed in Arduino IDE.</a:t>
            </a:r>
          </a:p>
        </p:txBody>
      </p:sp>
    </p:spTree>
    <p:extLst>
      <p:ext uri="{BB962C8B-B14F-4D97-AF65-F5344CB8AC3E}">
        <p14:creationId xmlns:p14="http://schemas.microsoft.com/office/powerpoint/2010/main" val="32886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C6AD0973-AD57-CBCC-48A6-629DBD87B19C}"/>
              </a:ext>
            </a:extLst>
          </p:cNvPr>
          <p:cNvSpPr txBox="1"/>
          <p:nvPr/>
        </p:nvSpPr>
        <p:spPr>
          <a:xfrm>
            <a:off x="1166191" y="5371797"/>
            <a:ext cx="9859618" cy="642797"/>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2800" kern="1200" dirty="0">
                <a:solidFill>
                  <a:schemeClr val="tx1"/>
                </a:solidFill>
                <a:latin typeface="+mj-lt"/>
                <a:ea typeface="+mj-ea"/>
                <a:cs typeface="+mj-cs"/>
              </a:rPr>
              <a:t>One of the videos of our working model after the implementation </a:t>
            </a:r>
          </a:p>
        </p:txBody>
      </p:sp>
      <p:sp>
        <p:nvSpPr>
          <p:cNvPr id="41" name="Freeform: Shape 40">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WhatsApp Video 2024-04-02 at 6.46.38 PM.mp4" descr="A person playing with a toy car&#10;&#10;Description automatically generated">
            <a:hlinkClick r:id="" action="ppaction://media"/>
            <a:extLst>
              <a:ext uri="{FF2B5EF4-FFF2-40B4-BE49-F238E27FC236}">
                <a16:creationId xmlns:a16="http://schemas.microsoft.com/office/drawing/2014/main" id="{F5A6CEED-6F15-977B-50CD-60E8EB988F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17950" y="492377"/>
            <a:ext cx="8355104" cy="4699744"/>
          </a:xfrm>
          <a:prstGeom prst="rect">
            <a:avLst/>
          </a:prstGeom>
        </p:spPr>
      </p:pic>
    </p:spTree>
    <p:extLst>
      <p:ext uri="{BB962C8B-B14F-4D97-AF65-F5344CB8AC3E}">
        <p14:creationId xmlns:p14="http://schemas.microsoft.com/office/powerpoint/2010/main" val="301444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FF874BE5-79FC-F259-ED81-7CC52CCAFCBB}"/>
              </a:ext>
            </a:extLst>
          </p:cNvPr>
          <p:cNvPicPr>
            <a:picLocks noChangeAspect="1"/>
          </p:cNvPicPr>
          <p:nvPr/>
        </p:nvPicPr>
        <p:blipFill rotWithShape="1">
          <a:blip r:embed="rId2"/>
          <a:srcRect l="26176" t="9091" r="3147" b="1"/>
          <a:stretch/>
        </p:blipFill>
        <p:spPr>
          <a:xfrm>
            <a:off x="3522468" y="10"/>
            <a:ext cx="8669532" cy="6857990"/>
          </a:xfrm>
          <a:prstGeom prst="rect">
            <a:avLst/>
          </a:prstGeom>
        </p:spPr>
      </p:pic>
      <p:sp>
        <p:nvSpPr>
          <p:cNvPr id="16" name="Rectangle 1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E154EA-EB40-6B47-A520-7B5455431700}"/>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Conclusion</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3C51EEC7-5EA5-E779-7EFC-E5A5A7ED17CE}"/>
              </a:ext>
            </a:extLst>
          </p:cNvPr>
          <p:cNvSpPr>
            <a:spLocks noGrp="1"/>
          </p:cNvSpPr>
          <p:nvPr>
            <p:ph type="body" idx="1"/>
          </p:nvPr>
        </p:nvSpPr>
        <p:spPr>
          <a:xfrm>
            <a:off x="371094" y="2718054"/>
            <a:ext cx="3438906" cy="3207258"/>
          </a:xfrm>
        </p:spPr>
        <p:txBody>
          <a:bodyPr vert="horz" lIns="91440" tIns="45720" rIns="91440" bIns="45720" rtlCol="0" anchor="t">
            <a:normAutofit/>
          </a:bodyPr>
          <a:lstStyle/>
          <a:p>
            <a:r>
              <a:rPr lang="en-US" sz="1700">
                <a:solidFill>
                  <a:schemeClr val="bg1"/>
                </a:solidFill>
              </a:rPr>
              <a:t>In conclusion, the wall-following robot project demonstrates the application of sensor-based control systems in autonomous robotics. Future work may include adding obstacle avoidance capabilities and optimizing the robot's performance.</a:t>
            </a:r>
          </a:p>
        </p:txBody>
      </p:sp>
    </p:spTree>
    <p:extLst>
      <p:ext uri="{BB962C8B-B14F-4D97-AF65-F5344CB8AC3E}">
        <p14:creationId xmlns:p14="http://schemas.microsoft.com/office/powerpoint/2010/main" val="3040270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F8DC6907-7611-3F16-8DAD-D07C57D7FEB3}"/>
              </a:ext>
            </a:extLst>
          </p:cNvPr>
          <p:cNvPicPr>
            <a:picLocks noChangeAspect="1"/>
          </p:cNvPicPr>
          <p:nvPr/>
        </p:nvPicPr>
        <p:blipFill rotWithShape="1">
          <a:blip r:embed="rId2"/>
          <a:srcRect l="31840" t="6484" r="1670" b="-1"/>
          <a:stretch/>
        </p:blipFill>
        <p:spPr>
          <a:xfrm>
            <a:off x="20" y="10"/>
            <a:ext cx="8668492" cy="6857990"/>
          </a:xfrm>
          <a:prstGeom prst="rect">
            <a:avLst/>
          </a:prstGeom>
        </p:spPr>
      </p:pic>
      <p:sp>
        <p:nvSpPr>
          <p:cNvPr id="25" name="Rectangle 24">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580409-6D73-53A5-D188-D8F40DF5F01F}"/>
              </a:ext>
            </a:extLst>
          </p:cNvPr>
          <p:cNvSpPr>
            <a:spLocks noGrp="1"/>
          </p:cNvSpPr>
          <p:nvPr>
            <p:ph type="title"/>
          </p:nvPr>
        </p:nvSpPr>
        <p:spPr>
          <a:xfrm>
            <a:off x="8395868" y="1161288"/>
            <a:ext cx="3438144" cy="1124712"/>
          </a:xfrm>
        </p:spPr>
        <p:txBody>
          <a:bodyPr vert="horz" lIns="91440" tIns="45720" rIns="91440" bIns="45720" rtlCol="0" anchor="b">
            <a:normAutofit/>
          </a:bodyPr>
          <a:lstStyle/>
          <a:p>
            <a:r>
              <a:rPr lang="en-US" sz="2800">
                <a:solidFill>
                  <a:schemeClr val="bg1"/>
                </a:solidFill>
              </a:rPr>
              <a:t>Background</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614FF9BE-23AC-352D-C005-D2C624988FEF}"/>
              </a:ext>
            </a:extLst>
          </p:cNvPr>
          <p:cNvSpPr>
            <a:spLocks noGrp="1"/>
          </p:cNvSpPr>
          <p:nvPr>
            <p:ph type="body" idx="1"/>
          </p:nvPr>
        </p:nvSpPr>
        <p:spPr>
          <a:xfrm>
            <a:off x="8395868" y="2718054"/>
            <a:ext cx="3438906" cy="3207258"/>
          </a:xfrm>
        </p:spPr>
        <p:txBody>
          <a:bodyPr vert="horz" lIns="91440" tIns="45720" rIns="91440" bIns="45720" rtlCol="0" anchor="t">
            <a:normAutofit/>
          </a:bodyPr>
          <a:lstStyle/>
          <a:p>
            <a:r>
              <a:rPr lang="en-US" sz="2400" dirty="0">
                <a:solidFill>
                  <a:schemeClr val="bg1"/>
                </a:solidFill>
              </a:rPr>
              <a:t>The project aims to design and implement a wall-following robot that can autonomously navigate along walls using sensors and actuators.</a:t>
            </a:r>
          </a:p>
        </p:txBody>
      </p:sp>
    </p:spTree>
    <p:extLst>
      <p:ext uri="{BB962C8B-B14F-4D97-AF65-F5344CB8AC3E}">
        <p14:creationId xmlns:p14="http://schemas.microsoft.com/office/powerpoint/2010/main" val="367637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E42BF2-EB71-6D2E-18BF-3BB902A40D20}"/>
              </a:ext>
            </a:extLst>
          </p:cNvPr>
          <p:cNvSpPr txBox="1"/>
          <p:nvPr/>
        </p:nvSpPr>
        <p:spPr>
          <a:xfrm>
            <a:off x="2417064" y="426720"/>
            <a:ext cx="6775704" cy="630942"/>
          </a:xfrm>
          <a:prstGeom prst="rect">
            <a:avLst/>
          </a:prstGeom>
          <a:noFill/>
        </p:spPr>
        <p:txBody>
          <a:bodyPr wrap="square" rtlCol="0">
            <a:spAutoFit/>
          </a:bodyPr>
          <a:lstStyle/>
          <a:p>
            <a:r>
              <a:rPr lang="en-US" sz="3500"/>
              <a:t>       PROJECT METHODOLOGY</a:t>
            </a:r>
            <a:endParaRPr lang="en-US" sz="3500" dirty="0"/>
          </a:p>
        </p:txBody>
      </p:sp>
      <p:graphicFrame>
        <p:nvGraphicFramePr>
          <p:cNvPr id="16" name="Text Placeholder 2">
            <a:extLst>
              <a:ext uri="{FF2B5EF4-FFF2-40B4-BE49-F238E27FC236}">
                <a16:creationId xmlns:a16="http://schemas.microsoft.com/office/drawing/2014/main" id="{2A3C8DEA-3309-00EE-83C0-A7CF277531A7}"/>
              </a:ext>
            </a:extLst>
          </p:cNvPr>
          <p:cNvGraphicFramePr/>
          <p:nvPr>
            <p:extLst>
              <p:ext uri="{D42A27DB-BD31-4B8C-83A1-F6EECF244321}">
                <p14:modId xmlns:p14="http://schemas.microsoft.com/office/powerpoint/2010/main" val="3995936791"/>
              </p:ext>
            </p:extLst>
          </p:nvPr>
        </p:nvGraphicFramePr>
        <p:xfrm>
          <a:off x="182880" y="1410208"/>
          <a:ext cx="11244072" cy="5347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6498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ext Placeholder 2">
            <a:extLst>
              <a:ext uri="{FF2B5EF4-FFF2-40B4-BE49-F238E27FC236}">
                <a16:creationId xmlns:a16="http://schemas.microsoft.com/office/drawing/2014/main" id="{B2C531D6-06F7-D5E8-AB8A-CAD8DEC769FD}"/>
              </a:ext>
            </a:extLst>
          </p:cNvPr>
          <p:cNvGraphicFramePr/>
          <p:nvPr>
            <p:extLst>
              <p:ext uri="{D42A27DB-BD31-4B8C-83A1-F6EECF244321}">
                <p14:modId xmlns:p14="http://schemas.microsoft.com/office/powerpoint/2010/main" val="1427507548"/>
              </p:ext>
            </p:extLst>
          </p:nvPr>
        </p:nvGraphicFramePr>
        <p:xfrm>
          <a:off x="260096" y="142240"/>
          <a:ext cx="11312144" cy="620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9569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aw building a card house">
            <a:extLst>
              <a:ext uri="{FF2B5EF4-FFF2-40B4-BE49-F238E27FC236}">
                <a16:creationId xmlns:a16="http://schemas.microsoft.com/office/drawing/2014/main" id="{ADBEF9A8-E439-D6C7-E431-26B9627DC129}"/>
              </a:ext>
            </a:extLst>
          </p:cNvPr>
          <p:cNvPicPr>
            <a:picLocks noChangeAspect="1"/>
          </p:cNvPicPr>
          <p:nvPr/>
        </p:nvPicPr>
        <p:blipFill rotWithShape="1">
          <a:blip r:embed="rId2"/>
          <a:srcRect t="14760" r="9090" b="31304"/>
          <a:stretch/>
        </p:blipFill>
        <p:spPr>
          <a:xfrm>
            <a:off x="3522468" y="10"/>
            <a:ext cx="8669532" cy="6857990"/>
          </a:xfrm>
          <a:prstGeom prst="rect">
            <a:avLst/>
          </a:prstGeom>
        </p:spPr>
      </p:pic>
      <p:sp>
        <p:nvSpPr>
          <p:cNvPr id="28" name="Rectangle 2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1D5A7E-69CF-481F-0F4B-52EE8CB83276}"/>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Design</a:t>
            </a:r>
          </a:p>
        </p:txBody>
      </p:sp>
      <p:sp>
        <p:nvSpPr>
          <p:cNvPr id="29" name="Rectangle 2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0C1FC148-A8A1-EB66-5F61-73636E7C6FAE}"/>
              </a:ext>
            </a:extLst>
          </p:cNvPr>
          <p:cNvSpPr>
            <a:spLocks noGrp="1"/>
          </p:cNvSpPr>
          <p:nvPr>
            <p:ph type="body" idx="1"/>
          </p:nvPr>
        </p:nvSpPr>
        <p:spPr>
          <a:xfrm>
            <a:off x="371094" y="2718054"/>
            <a:ext cx="3438906" cy="3207258"/>
          </a:xfrm>
        </p:spPr>
        <p:txBody>
          <a:bodyPr vert="horz" lIns="91440" tIns="45720" rIns="91440" bIns="45720" rtlCol="0" anchor="t">
            <a:noAutofit/>
          </a:bodyPr>
          <a:lstStyle/>
          <a:p>
            <a:r>
              <a:rPr lang="en-US" sz="2400">
                <a:solidFill>
                  <a:schemeClr val="bg1"/>
                </a:solidFill>
              </a:rPr>
              <a:t>The robot is equipped with ultrasonic sensors to detect distances from the walls. It utilizes a PID controller for precise control and has differential drive motors for maneuvering.</a:t>
            </a:r>
          </a:p>
        </p:txBody>
      </p:sp>
    </p:spTree>
    <p:extLst>
      <p:ext uri="{BB962C8B-B14F-4D97-AF65-F5344CB8AC3E}">
        <p14:creationId xmlns:p14="http://schemas.microsoft.com/office/powerpoint/2010/main" val="3542577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64253-5CDC-DCC1-CCC1-E8DBFEDB43D6}"/>
              </a:ext>
            </a:extLst>
          </p:cNvPr>
          <p:cNvSpPr>
            <a:spLocks noGrp="1"/>
          </p:cNvSpPr>
          <p:nvPr>
            <p:ph type="title"/>
          </p:nvPr>
        </p:nvSpPr>
        <p:spPr>
          <a:xfrm>
            <a:off x="838200" y="4669978"/>
            <a:ext cx="4391024" cy="1173700"/>
          </a:xfrm>
        </p:spPr>
        <p:txBody>
          <a:bodyPr vert="horz" lIns="91440" tIns="45720" rIns="91440" bIns="45720" rtlCol="0" anchor="t">
            <a:normAutofit/>
          </a:bodyPr>
          <a:lstStyle/>
          <a:p>
            <a:r>
              <a:rPr lang="en-US" sz="4000">
                <a:solidFill>
                  <a:schemeClr val="bg1"/>
                </a:solidFill>
              </a:rPr>
              <a:t>Sensors</a:t>
            </a:r>
          </a:p>
        </p:txBody>
      </p:sp>
      <p:pic>
        <p:nvPicPr>
          <p:cNvPr id="6" name="Picture 5" descr="A diagram of a device&#10;&#10;Description automatically generated">
            <a:extLst>
              <a:ext uri="{FF2B5EF4-FFF2-40B4-BE49-F238E27FC236}">
                <a16:creationId xmlns:a16="http://schemas.microsoft.com/office/drawing/2014/main" id="{C59D63EF-227A-E969-D2F9-809F718E6A8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10453"/>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62" name="Group 61">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63" name="Freeform: Shape 25">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26">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 Placeholder 2">
            <a:extLst>
              <a:ext uri="{FF2B5EF4-FFF2-40B4-BE49-F238E27FC236}">
                <a16:creationId xmlns:a16="http://schemas.microsoft.com/office/drawing/2014/main" id="{2DD4F69C-107B-4867-03E8-1216C0F6F995}"/>
              </a:ext>
            </a:extLst>
          </p:cNvPr>
          <p:cNvSpPr>
            <a:spLocks noGrp="1"/>
          </p:cNvSpPr>
          <p:nvPr>
            <p:ph type="body" idx="1"/>
          </p:nvPr>
        </p:nvSpPr>
        <p:spPr>
          <a:xfrm>
            <a:off x="5664201" y="4669978"/>
            <a:ext cx="5692774" cy="1173700"/>
          </a:xfrm>
        </p:spPr>
        <p:txBody>
          <a:bodyPr vert="horz" lIns="91440" tIns="45720" rIns="91440" bIns="45720" rtlCol="0">
            <a:noAutofit/>
          </a:bodyPr>
          <a:lstStyle/>
          <a:p>
            <a:r>
              <a:rPr lang="en-US" sz="2400">
                <a:solidFill>
                  <a:schemeClr val="bg1">
                    <a:alpha val="80000"/>
                  </a:schemeClr>
                </a:solidFill>
              </a:rPr>
              <a:t>The ultrasonic sensors are mounted on the front and on the sides of the robot to measure distances to obstacles, allowing the robot to maintain a consistent distance from the wall.</a:t>
            </a:r>
          </a:p>
        </p:txBody>
      </p:sp>
      <p:sp>
        <p:nvSpPr>
          <p:cNvPr id="7" name="TextBox 6">
            <a:extLst>
              <a:ext uri="{FF2B5EF4-FFF2-40B4-BE49-F238E27FC236}">
                <a16:creationId xmlns:a16="http://schemas.microsoft.com/office/drawing/2014/main" id="{28EF69A0-971B-3EC2-BAF0-D4E308BBA9D2}"/>
              </a:ext>
            </a:extLst>
          </p:cNvPr>
          <p:cNvSpPr txBox="1"/>
          <p:nvPr/>
        </p:nvSpPr>
        <p:spPr>
          <a:xfrm>
            <a:off x="9602830" y="6657945"/>
            <a:ext cx="258917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ateneu.xtec.cat/wikiform/wikiexport/materials/csre/mbit/b4/b4t3/p36/index">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2094103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wdUpDiag">
          <a:fgClr>
            <a:schemeClr val="accent1"/>
          </a:fgClr>
          <a:bgClr>
            <a:schemeClr val="bg1"/>
          </a:bgClr>
        </a:patt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53" name="Oval 52">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94" name="Straight Connector 93">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computer screen shot of a metal object&#10;&#10;Description automatically generated">
            <a:extLst>
              <a:ext uri="{FF2B5EF4-FFF2-40B4-BE49-F238E27FC236}">
                <a16:creationId xmlns:a16="http://schemas.microsoft.com/office/drawing/2014/main" id="{3A3FCD64-B8A5-5757-2D10-4BA9C218904D}"/>
              </a:ext>
            </a:extLst>
          </p:cNvPr>
          <p:cNvPicPr>
            <a:picLocks noChangeAspect="1"/>
          </p:cNvPicPr>
          <p:nvPr/>
        </p:nvPicPr>
        <p:blipFill rotWithShape="1">
          <a:blip r:embed="rId2"/>
          <a:srcRect t="21830" r="1" b="26438"/>
          <a:stretch/>
        </p:blipFill>
        <p:spPr>
          <a:xfrm>
            <a:off x="626590" y="317578"/>
            <a:ext cx="10851111" cy="3666236"/>
          </a:xfrm>
          <a:prstGeom prst="rect">
            <a:avLst/>
          </a:prstGeom>
        </p:spPr>
      </p:pic>
      <p:grpSp>
        <p:nvGrpSpPr>
          <p:cNvPr id="97" name="Group 96">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98" name="Straight Connector 97">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01" name="Rectangle 10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102" name="Straight Connector 101">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25AD384A-D4F1-BCCD-466F-FC7C8F9B2BB8}"/>
              </a:ext>
            </a:extLst>
          </p:cNvPr>
          <p:cNvSpPr txBox="1"/>
          <p:nvPr/>
        </p:nvSpPr>
        <p:spPr>
          <a:xfrm>
            <a:off x="2122939" y="4490539"/>
            <a:ext cx="7528673" cy="2129599"/>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800" dirty="0">
                <a:solidFill>
                  <a:schemeClr val="bg1"/>
                </a:solidFill>
              </a:rPr>
              <a:t>The 3D design of chassis made in fusion 360 .</a:t>
            </a:r>
          </a:p>
        </p:txBody>
      </p:sp>
    </p:spTree>
    <p:extLst>
      <p:ext uri="{BB962C8B-B14F-4D97-AF65-F5344CB8AC3E}">
        <p14:creationId xmlns:p14="http://schemas.microsoft.com/office/powerpoint/2010/main" val="3687753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Electronic circuit board">
            <a:extLst>
              <a:ext uri="{FF2B5EF4-FFF2-40B4-BE49-F238E27FC236}">
                <a16:creationId xmlns:a16="http://schemas.microsoft.com/office/drawing/2014/main" id="{8CFA4F9A-869D-F463-DFB5-192DDC13E8A8}"/>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81558EEA-2860-38CA-7594-FEA058A4B4AF}"/>
              </a:ext>
            </a:extLst>
          </p:cNvPr>
          <p:cNvSpPr>
            <a:spLocks noGrp="1"/>
          </p:cNvSpPr>
          <p:nvPr>
            <p:ph type="title"/>
          </p:nvPr>
        </p:nvSpPr>
        <p:spPr>
          <a:xfrm>
            <a:off x="838199" y="557189"/>
            <a:ext cx="5155263" cy="5571899"/>
          </a:xfrm>
        </p:spPr>
        <p:txBody>
          <a:bodyPr vert="horz" lIns="91440" tIns="45720" rIns="91440" bIns="45720" rtlCol="0" anchor="ctr">
            <a:normAutofit/>
          </a:bodyPr>
          <a:lstStyle/>
          <a:p>
            <a:r>
              <a:rPr lang="en-US">
                <a:ln w="22225">
                  <a:solidFill>
                    <a:srgbClr val="FFFFFF"/>
                  </a:solidFill>
                </a:ln>
                <a:solidFill>
                  <a:srgbClr val="FFFFFF"/>
                </a:solidFill>
              </a:rPr>
              <a:t>Control System</a:t>
            </a:r>
          </a:p>
        </p:txBody>
      </p:sp>
      <p:sp>
        <p:nvSpPr>
          <p:cNvPr id="3" name="Text Placeholder 2">
            <a:extLst>
              <a:ext uri="{FF2B5EF4-FFF2-40B4-BE49-F238E27FC236}">
                <a16:creationId xmlns:a16="http://schemas.microsoft.com/office/drawing/2014/main" id="{85384351-CD38-D44B-BD7F-212D49539D43}"/>
              </a:ext>
            </a:extLst>
          </p:cNvPr>
          <p:cNvSpPr>
            <a:spLocks noGrp="1"/>
          </p:cNvSpPr>
          <p:nvPr>
            <p:ph type="body" idx="1"/>
          </p:nvPr>
        </p:nvSpPr>
        <p:spPr>
          <a:xfrm>
            <a:off x="6195375" y="557190"/>
            <a:ext cx="4863150" cy="4972074"/>
          </a:xfrm>
          <a:noFill/>
        </p:spPr>
        <p:txBody>
          <a:bodyPr vert="horz" lIns="91440" tIns="45720" rIns="91440" bIns="45720" rtlCol="0" anchor="ctr">
            <a:normAutofit/>
          </a:bodyPr>
          <a:lstStyle/>
          <a:p>
            <a:r>
              <a:rPr lang="en-US" sz="2400">
                <a:solidFill>
                  <a:srgbClr val="FFFFFF"/>
                </a:solidFill>
              </a:rPr>
              <a:t>The PID controller processes sensor data and adjusts motor speeds accordingly to keep the robot parallel to the wall.</a:t>
            </a:r>
          </a:p>
        </p:txBody>
      </p:sp>
    </p:spTree>
    <p:extLst>
      <p:ext uri="{BB962C8B-B14F-4D97-AF65-F5344CB8AC3E}">
        <p14:creationId xmlns:p14="http://schemas.microsoft.com/office/powerpoint/2010/main" val="379707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F4E37-D5F1-613A-523A-044D27278162}"/>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a:solidFill>
                  <a:srgbClr val="FFFFFF"/>
                </a:solidFill>
                <a:latin typeface="+mj-lt"/>
                <a:ea typeface="+mj-ea"/>
                <a:cs typeface="+mj-cs"/>
              </a:rPr>
              <a:t>PID Controllers and Their Working</a:t>
            </a:r>
            <a:endParaRPr lang="en-US" b="1" kern="1200" dirty="0">
              <a:solidFill>
                <a:srgbClr val="FFFFFF"/>
              </a:solidFill>
              <a:latin typeface="+mj-lt"/>
              <a:ea typeface="+mj-ea"/>
              <a:cs typeface="+mj-cs"/>
            </a:endParaRPr>
          </a:p>
        </p:txBody>
      </p:sp>
      <p:sp>
        <p:nvSpPr>
          <p:cNvPr id="26" name="Rectangle: Rounded Corners 11">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 Placeholder 2">
            <a:extLst>
              <a:ext uri="{FF2B5EF4-FFF2-40B4-BE49-F238E27FC236}">
                <a16:creationId xmlns:a16="http://schemas.microsoft.com/office/drawing/2014/main" id="{454BFB5F-8566-9E5A-3C75-FF67D15AAC9F}"/>
              </a:ext>
            </a:extLst>
          </p:cNvPr>
          <p:cNvGraphicFramePr/>
          <p:nvPr>
            <p:extLst>
              <p:ext uri="{D42A27DB-BD31-4B8C-83A1-F6EECF244321}">
                <p14:modId xmlns:p14="http://schemas.microsoft.com/office/powerpoint/2010/main" val="224110040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Arrow Connector 7">
            <a:extLst>
              <a:ext uri="{FF2B5EF4-FFF2-40B4-BE49-F238E27FC236}">
                <a16:creationId xmlns:a16="http://schemas.microsoft.com/office/drawing/2014/main" id="{D80A2B8A-99E9-573B-B035-C1A3739058EC}"/>
              </a:ext>
            </a:extLst>
          </p:cNvPr>
          <p:cNvCxnSpPr/>
          <p:nvPr/>
        </p:nvCxnSpPr>
        <p:spPr>
          <a:xfrm>
            <a:off x="3078480" y="4318000"/>
            <a:ext cx="782320" cy="0"/>
          </a:xfrm>
          <a:prstGeom prst="straightConnector1">
            <a:avLst/>
          </a:prstGeom>
          <a:ln w="57150">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8857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656</Words>
  <Application>Microsoft Office PowerPoint</Application>
  <PresentationFormat>Widescreen</PresentationFormat>
  <Paragraphs>41</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Calibri</vt:lpstr>
      <vt:lpstr>Office Theme</vt:lpstr>
      <vt:lpstr>Wall-Following Robot Project</vt:lpstr>
      <vt:lpstr>Background</vt:lpstr>
      <vt:lpstr>PowerPoint Presentation</vt:lpstr>
      <vt:lpstr>PowerPoint Presentation</vt:lpstr>
      <vt:lpstr>Design</vt:lpstr>
      <vt:lpstr>Sensors</vt:lpstr>
      <vt:lpstr>PowerPoint Presentation</vt:lpstr>
      <vt:lpstr>Control System</vt:lpstr>
      <vt:lpstr>PID Controllers and Their Working</vt:lpstr>
      <vt:lpstr>Challenges &amp; Solutions </vt:lpstr>
      <vt:lpstr>Implementation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Wall-Following Robot Project</dc:title>
  <dc:creator>JAGATAB VEDANTH</dc:creator>
  <cp:lastModifiedBy>Ansuman Sahu</cp:lastModifiedBy>
  <cp:revision>5</cp:revision>
  <dcterms:created xsi:type="dcterms:W3CDTF">2024-04-02T12:34:27Z</dcterms:created>
  <dcterms:modified xsi:type="dcterms:W3CDTF">2024-04-02T18:08:43Z</dcterms:modified>
</cp:coreProperties>
</file>